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0"/>
  </p:notesMasterIdLst>
  <p:sldIdLst>
    <p:sldId id="256" r:id="rId2"/>
    <p:sldId id="333" r:id="rId3"/>
    <p:sldId id="315" r:id="rId4"/>
    <p:sldId id="316" r:id="rId5"/>
    <p:sldId id="362" r:id="rId6"/>
    <p:sldId id="363" r:id="rId7"/>
    <p:sldId id="375" r:id="rId8"/>
    <p:sldId id="376" r:id="rId9"/>
    <p:sldId id="355" r:id="rId10"/>
    <p:sldId id="369" r:id="rId11"/>
    <p:sldId id="361" r:id="rId12"/>
    <p:sldId id="357" r:id="rId13"/>
    <p:sldId id="349" r:id="rId14"/>
    <p:sldId id="370" r:id="rId15"/>
    <p:sldId id="371" r:id="rId16"/>
    <p:sldId id="364" r:id="rId17"/>
    <p:sldId id="365" r:id="rId18"/>
    <p:sldId id="366" r:id="rId19"/>
    <p:sldId id="351" r:id="rId20"/>
    <p:sldId id="372" r:id="rId21"/>
    <p:sldId id="367" r:id="rId22"/>
    <p:sldId id="368" r:id="rId23"/>
    <p:sldId id="353" r:id="rId24"/>
    <p:sldId id="374" r:id="rId25"/>
    <p:sldId id="373" r:id="rId26"/>
    <p:sldId id="260" r:id="rId27"/>
    <p:sldId id="328" r:id="rId28"/>
    <p:sldId id="334" r:id="rId29"/>
  </p:sldIdLst>
  <p:sldSz cx="9144000" cy="5143500" type="screen16x9"/>
  <p:notesSz cx="6858000" cy="9144000"/>
  <p:embeddedFontLst>
    <p:embeddedFont>
      <p:font typeface="Bebas Neue" panose="020B0604020202020204" charset="0"/>
      <p:regular r:id="rId31"/>
    </p:embeddedFont>
    <p:embeddedFont>
      <p:font typeface="Calibri" panose="020F0502020204030204" pitchFamily="34" charset="0"/>
      <p:regular r:id="rId32"/>
      <p:bold r:id="rId33"/>
      <p:italic r:id="rId34"/>
      <p:boldItalic r:id="rId35"/>
    </p:embeddedFont>
    <p:embeddedFont>
      <p:font typeface="Montserra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71E8"/>
    <a:srgbClr val="424180"/>
    <a:srgbClr val="2524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C320B-E9C8-3374-082C-8BD6577C822C}" v="31" dt="2023-04-26T03:16:45.023"/>
    <p1510:client id="{4371E6EC-D156-4B8F-9334-98474D76FDBD}" v="8939" dt="2023-04-27T02:27:42.394"/>
    <p1510:client id="{880CFC90-B2E9-7CDE-0CA3-D0AF815D24C2}" v="715" dt="2023-04-26T23:15:56.925"/>
    <p1510:client id="{D7800AD0-E9CD-BC4F-9BFD-F0815B313D38}" v="1225" dt="2023-04-25T21:41:06.908"/>
  </p1510:revLst>
</p1510:revInfo>
</file>

<file path=ppt/tableStyles.xml><?xml version="1.0" encoding="utf-8"?>
<a:tblStyleLst xmlns:a="http://schemas.openxmlformats.org/drawingml/2006/main" def="{ACB1AEF0-7189-4B46-AE88-78842E7F49C7}">
  <a:tblStyle styleId="{ACB1AEF0-7189-4B46-AE88-78842E7F49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nshu Mayank" userId="S::himanshu.mayank@mail.mcgill.ca::1badfa22-0210-4fc4-9349-054844e3dbac" providerId="AD" clId="Web-{0D232A73-CB27-77BA-03A0-A145C947B980}"/>
    <pc:docChg chg="addSld delSld modSld">
      <pc:chgData name="Himanshu Mayank" userId="S::himanshu.mayank@mail.mcgill.ca::1badfa22-0210-4fc4-9349-054844e3dbac" providerId="AD" clId="Web-{0D232A73-CB27-77BA-03A0-A145C947B980}" dt="2023-04-25T23:00:21.427" v="150" actId="20577"/>
      <pc:docMkLst>
        <pc:docMk/>
      </pc:docMkLst>
      <pc:sldChg chg="addSp delSp modSp del">
        <pc:chgData name="Himanshu Mayank" userId="S::himanshu.mayank@mail.mcgill.ca::1badfa22-0210-4fc4-9349-054844e3dbac" providerId="AD" clId="Web-{0D232A73-CB27-77BA-03A0-A145C947B980}" dt="2023-04-25T20:36:30.720" v="29"/>
        <pc:sldMkLst>
          <pc:docMk/>
          <pc:sldMk cId="3283878467" sldId="342"/>
        </pc:sldMkLst>
        <pc:spChg chg="del">
          <ac:chgData name="Himanshu Mayank" userId="S::himanshu.mayank@mail.mcgill.ca::1badfa22-0210-4fc4-9349-054844e3dbac" providerId="AD" clId="Web-{0D232A73-CB27-77BA-03A0-A145C947B980}" dt="2023-04-25T20:34:59.002" v="18"/>
          <ac:spMkLst>
            <pc:docMk/>
            <pc:sldMk cId="3283878467" sldId="342"/>
            <ac:spMk id="3" creationId="{3C19BF13-CAAB-4ADD-8517-0704459384E1}"/>
          </ac:spMkLst>
        </pc:spChg>
        <pc:spChg chg="add mod">
          <ac:chgData name="Himanshu Mayank" userId="S::himanshu.mayank@mail.mcgill.ca::1badfa22-0210-4fc4-9349-054844e3dbac" providerId="AD" clId="Web-{0D232A73-CB27-77BA-03A0-A145C947B980}" dt="2023-04-25T20:36:27.579" v="28" actId="20577"/>
          <ac:spMkLst>
            <pc:docMk/>
            <pc:sldMk cId="3283878467" sldId="342"/>
            <ac:spMk id="7" creationId="{A0883A97-0AC5-3173-0A35-01EE9436823E}"/>
          </ac:spMkLst>
        </pc:spChg>
        <pc:picChg chg="add del mod ord">
          <ac:chgData name="Himanshu Mayank" userId="S::himanshu.mayank@mail.mcgill.ca::1badfa22-0210-4fc4-9349-054844e3dbac" providerId="AD" clId="Web-{0D232A73-CB27-77BA-03A0-A145C947B980}" dt="2023-04-25T20:36:16.876" v="27"/>
          <ac:picMkLst>
            <pc:docMk/>
            <pc:sldMk cId="3283878467" sldId="342"/>
            <ac:picMk id="4" creationId="{30B1C230-D046-5104-F1F2-31E28B5BA777}"/>
          </ac:picMkLst>
        </pc:picChg>
        <pc:picChg chg="add mod">
          <ac:chgData name="Himanshu Mayank" userId="S::himanshu.mayank@mail.mcgill.ca::1badfa22-0210-4fc4-9349-054844e3dbac" providerId="AD" clId="Web-{0D232A73-CB27-77BA-03A0-A145C947B980}" dt="2023-04-25T20:35:59.829" v="26" actId="14100"/>
          <ac:picMkLst>
            <pc:docMk/>
            <pc:sldMk cId="3283878467" sldId="342"/>
            <ac:picMk id="5" creationId="{E7621C5C-A1B8-8D1F-ECDE-E41EBC643F48}"/>
          </ac:picMkLst>
        </pc:picChg>
      </pc:sldChg>
      <pc:sldChg chg="addSp delSp modSp new">
        <pc:chgData name="Himanshu Mayank" userId="S::himanshu.mayank@mail.mcgill.ca::1badfa22-0210-4fc4-9349-054844e3dbac" providerId="AD" clId="Web-{0D232A73-CB27-77BA-03A0-A145C947B980}" dt="2023-04-25T23:00:21.427" v="150" actId="20577"/>
        <pc:sldMkLst>
          <pc:docMk/>
          <pc:sldMk cId="322972350" sldId="343"/>
        </pc:sldMkLst>
        <pc:spChg chg="mod">
          <ac:chgData name="Himanshu Mayank" userId="S::himanshu.mayank@mail.mcgill.ca::1badfa22-0210-4fc4-9349-054844e3dbac" providerId="AD" clId="Web-{0D232A73-CB27-77BA-03A0-A145C947B980}" dt="2023-04-25T23:00:21.427" v="150" actId="20577"/>
          <ac:spMkLst>
            <pc:docMk/>
            <pc:sldMk cId="322972350" sldId="343"/>
            <ac:spMk id="2" creationId="{9B4A885E-FC1A-43AF-DAA4-E8D9C262B2A4}"/>
          </ac:spMkLst>
        </pc:spChg>
        <pc:spChg chg="del">
          <ac:chgData name="Himanshu Mayank" userId="S::himanshu.mayank@mail.mcgill.ca::1badfa22-0210-4fc4-9349-054844e3dbac" providerId="AD" clId="Web-{0D232A73-CB27-77BA-03A0-A145C947B980}" dt="2023-04-25T20:33:13.862" v="9"/>
          <ac:spMkLst>
            <pc:docMk/>
            <pc:sldMk cId="322972350" sldId="343"/>
            <ac:spMk id="3" creationId="{26873C70-ADA3-15CD-AB1D-7AE6FFC1CB4F}"/>
          </ac:spMkLst>
        </pc:spChg>
        <pc:spChg chg="add mod">
          <ac:chgData name="Himanshu Mayank" userId="S::himanshu.mayank@mail.mcgill.ca::1badfa22-0210-4fc4-9349-054844e3dbac" providerId="AD" clId="Web-{0D232A73-CB27-77BA-03A0-A145C947B980}" dt="2023-04-25T22:28:10.288" v="92" actId="1076"/>
          <ac:spMkLst>
            <pc:docMk/>
            <pc:sldMk cId="322972350" sldId="343"/>
            <ac:spMk id="4" creationId="{870132B1-1A1D-51FD-AB0D-F4A6A0BDC81D}"/>
          </ac:spMkLst>
        </pc:spChg>
        <pc:spChg chg="add mod">
          <ac:chgData name="Himanshu Mayank" userId="S::himanshu.mayank@mail.mcgill.ca::1badfa22-0210-4fc4-9349-054844e3dbac" providerId="AD" clId="Web-{0D232A73-CB27-77BA-03A0-A145C947B980}" dt="2023-04-25T22:27:35.084" v="81" actId="20577"/>
          <ac:spMkLst>
            <pc:docMk/>
            <pc:sldMk cId="322972350" sldId="343"/>
            <ac:spMk id="5" creationId="{A8ECAFB2-AD16-D04F-C9B2-A97DBE928932}"/>
          </ac:spMkLst>
        </pc:spChg>
        <pc:spChg chg="add del mod">
          <ac:chgData name="Himanshu Mayank" userId="S::himanshu.mayank@mail.mcgill.ca::1badfa22-0210-4fc4-9349-054844e3dbac" providerId="AD" clId="Web-{0D232A73-CB27-77BA-03A0-A145C947B980}" dt="2023-04-25T20:34:38.658" v="16"/>
          <ac:spMkLst>
            <pc:docMk/>
            <pc:sldMk cId="322972350" sldId="343"/>
            <ac:spMk id="6" creationId="{66E310BD-FCD5-05C6-D580-03AFE6D4F6A1}"/>
          </ac:spMkLst>
        </pc:spChg>
        <pc:spChg chg="add del mod">
          <ac:chgData name="Himanshu Mayank" userId="S::himanshu.mayank@mail.mcgill.ca::1badfa22-0210-4fc4-9349-054844e3dbac" providerId="AD" clId="Web-{0D232A73-CB27-77BA-03A0-A145C947B980}" dt="2023-04-25T22:18:08.305" v="50"/>
          <ac:spMkLst>
            <pc:docMk/>
            <pc:sldMk cId="322972350" sldId="343"/>
            <ac:spMk id="9" creationId="{9EE857D5-5F3B-A7FF-47F0-41C2170217F9}"/>
          </ac:spMkLst>
        </pc:spChg>
        <pc:picChg chg="add mod ord">
          <ac:chgData name="Himanshu Mayank" userId="S::himanshu.mayank@mail.mcgill.ca::1badfa22-0210-4fc4-9349-054844e3dbac" providerId="AD" clId="Web-{0D232A73-CB27-77BA-03A0-A145C947B980}" dt="2023-04-25T22:27:16.568" v="76" actId="14100"/>
          <ac:picMkLst>
            <pc:docMk/>
            <pc:sldMk cId="322972350" sldId="343"/>
            <ac:picMk id="3" creationId="{E6700E60-7EBC-2DD7-B2B6-330DE9728D1A}"/>
          </ac:picMkLst>
        </pc:picChg>
        <pc:picChg chg="add del mod ord">
          <ac:chgData name="Himanshu Mayank" userId="S::himanshu.mayank@mail.mcgill.ca::1badfa22-0210-4fc4-9349-054844e3dbac" providerId="AD" clId="Web-{0D232A73-CB27-77BA-03A0-A145C947B980}" dt="2023-04-25T20:34:35.689" v="15"/>
          <ac:picMkLst>
            <pc:docMk/>
            <pc:sldMk cId="322972350" sldId="343"/>
            <ac:picMk id="4" creationId="{D714023D-0FFE-AA65-4F82-2011BB070575}"/>
          </ac:picMkLst>
        </pc:picChg>
        <pc:picChg chg="add del mod ord">
          <ac:chgData name="Himanshu Mayank" userId="S::himanshu.mayank@mail.mcgill.ca::1badfa22-0210-4fc4-9349-054844e3dbac" providerId="AD" clId="Web-{0D232A73-CB27-77BA-03A0-A145C947B980}" dt="2023-04-25T20:41:28.671" v="49"/>
          <ac:picMkLst>
            <pc:docMk/>
            <pc:sldMk cId="322972350" sldId="343"/>
            <ac:picMk id="7" creationId="{E1B8F7AD-5BA6-031B-9575-D16A6C78867E}"/>
          </ac:picMkLst>
        </pc:picChg>
      </pc:sldChg>
      <pc:sldChg chg="addSp delSp modSp add replId">
        <pc:chgData name="Himanshu Mayank" userId="S::himanshu.mayank@mail.mcgill.ca::1badfa22-0210-4fc4-9349-054844e3dbac" providerId="AD" clId="Web-{0D232A73-CB27-77BA-03A0-A145C947B980}" dt="2023-04-25T23:00:13.176" v="148" actId="20577"/>
        <pc:sldMkLst>
          <pc:docMk/>
          <pc:sldMk cId="858225112" sldId="344"/>
        </pc:sldMkLst>
        <pc:spChg chg="mod">
          <ac:chgData name="Himanshu Mayank" userId="S::himanshu.mayank@mail.mcgill.ca::1badfa22-0210-4fc4-9349-054844e3dbac" providerId="AD" clId="Web-{0D232A73-CB27-77BA-03A0-A145C947B980}" dt="2023-04-25T23:00:13.176" v="148" actId="20577"/>
          <ac:spMkLst>
            <pc:docMk/>
            <pc:sldMk cId="858225112" sldId="344"/>
            <ac:spMk id="2" creationId="{9B4A885E-FC1A-43AF-DAA4-E8D9C262B2A4}"/>
          </ac:spMkLst>
        </pc:spChg>
        <pc:spChg chg="add del mod">
          <ac:chgData name="Himanshu Mayank" userId="S::himanshu.mayank@mail.mcgill.ca::1badfa22-0210-4fc4-9349-054844e3dbac" providerId="AD" clId="Web-{0D232A73-CB27-77BA-03A0-A145C947B980}" dt="2023-04-25T20:37:20.110" v="32"/>
          <ac:spMkLst>
            <pc:docMk/>
            <pc:sldMk cId="858225112" sldId="344"/>
            <ac:spMk id="4" creationId="{A57B3979-3E14-DDDA-7387-E71D2E43C741}"/>
          </ac:spMkLst>
        </pc:spChg>
        <pc:picChg chg="add mod ord">
          <ac:chgData name="Himanshu Mayank" userId="S::himanshu.mayank@mail.mcgill.ca::1badfa22-0210-4fc4-9349-054844e3dbac" providerId="AD" clId="Web-{0D232A73-CB27-77BA-03A0-A145C947B980}" dt="2023-04-25T20:37:48.219" v="38" actId="1076"/>
          <ac:picMkLst>
            <pc:docMk/>
            <pc:sldMk cId="858225112" sldId="344"/>
            <ac:picMk id="5" creationId="{6CFCED8E-28BA-AAE7-A0BD-EC17F63AB040}"/>
          </ac:picMkLst>
        </pc:picChg>
        <pc:picChg chg="add mod">
          <ac:chgData name="Himanshu Mayank" userId="S::himanshu.mayank@mail.mcgill.ca::1badfa22-0210-4fc4-9349-054844e3dbac" providerId="AD" clId="Web-{0D232A73-CB27-77BA-03A0-A145C947B980}" dt="2023-04-25T20:37:45.188" v="37" actId="14100"/>
          <ac:picMkLst>
            <pc:docMk/>
            <pc:sldMk cId="858225112" sldId="344"/>
            <ac:picMk id="6" creationId="{410DCE72-FB38-6FEB-355C-0CA1D5E39711}"/>
          </ac:picMkLst>
        </pc:picChg>
        <pc:picChg chg="del">
          <ac:chgData name="Himanshu Mayank" userId="S::himanshu.mayank@mail.mcgill.ca::1badfa22-0210-4fc4-9349-054844e3dbac" providerId="AD" clId="Web-{0D232A73-CB27-77BA-03A0-A145C947B980}" dt="2023-04-25T20:36:37.142" v="31"/>
          <ac:picMkLst>
            <pc:docMk/>
            <pc:sldMk cId="858225112" sldId="344"/>
            <ac:picMk id="7" creationId="{E1B8F7AD-5BA6-031B-9575-D16A6C78867E}"/>
          </ac:picMkLst>
        </pc:picChg>
        <pc:picChg chg="add mod">
          <ac:chgData name="Himanshu Mayank" userId="S::himanshu.mayank@mail.mcgill.ca::1badfa22-0210-4fc4-9349-054844e3dbac" providerId="AD" clId="Web-{0D232A73-CB27-77BA-03A0-A145C947B980}" dt="2023-04-25T20:38:05.219" v="42" actId="1076"/>
          <ac:picMkLst>
            <pc:docMk/>
            <pc:sldMk cId="858225112" sldId="344"/>
            <ac:picMk id="8" creationId="{0819243D-B0B9-7623-B200-6E803F100F3F}"/>
          </ac:picMkLst>
        </pc:picChg>
        <pc:picChg chg="add mod">
          <ac:chgData name="Himanshu Mayank" userId="S::himanshu.mayank@mail.mcgill.ca::1badfa22-0210-4fc4-9349-054844e3dbac" providerId="AD" clId="Web-{0D232A73-CB27-77BA-03A0-A145C947B980}" dt="2023-04-25T20:38:38.750" v="48" actId="1076"/>
          <ac:picMkLst>
            <pc:docMk/>
            <pc:sldMk cId="858225112" sldId="344"/>
            <ac:picMk id="9" creationId="{9CE8DED7-F54F-61D8-FF5E-B07521BB5572}"/>
          </ac:picMkLst>
        </pc:picChg>
      </pc:sldChg>
      <pc:sldChg chg="addSp delSp modSp add replId">
        <pc:chgData name="Himanshu Mayank" userId="S::himanshu.mayank@mail.mcgill.ca::1badfa22-0210-4fc4-9349-054844e3dbac" providerId="AD" clId="Web-{0D232A73-CB27-77BA-03A0-A145C947B980}" dt="2023-04-25T22:59:38.301" v="129" actId="14100"/>
        <pc:sldMkLst>
          <pc:docMk/>
          <pc:sldMk cId="2743826645" sldId="345"/>
        </pc:sldMkLst>
        <pc:spChg chg="mod">
          <ac:chgData name="Himanshu Mayank" userId="S::himanshu.mayank@mail.mcgill.ca::1badfa22-0210-4fc4-9349-054844e3dbac" providerId="AD" clId="Web-{0D232A73-CB27-77BA-03A0-A145C947B980}" dt="2023-04-25T22:59:38.301" v="129" actId="14100"/>
          <ac:spMkLst>
            <pc:docMk/>
            <pc:sldMk cId="2743826645" sldId="345"/>
            <ac:spMk id="2" creationId="{9B4A885E-FC1A-43AF-DAA4-E8D9C262B2A4}"/>
          </ac:spMkLst>
        </pc:spChg>
        <pc:spChg chg="add del mod">
          <ac:chgData name="Himanshu Mayank" userId="S::himanshu.mayank@mail.mcgill.ca::1badfa22-0210-4fc4-9349-054844e3dbac" providerId="AD" clId="Web-{0D232A73-CB27-77BA-03A0-A145C947B980}" dt="2023-04-25T22:40:10.023" v="100"/>
          <ac:spMkLst>
            <pc:docMk/>
            <pc:sldMk cId="2743826645" sldId="345"/>
            <ac:spMk id="7" creationId="{816ECD63-558F-5426-7B42-8D2971BCA796}"/>
          </ac:spMkLst>
        </pc:spChg>
        <pc:picChg chg="add mod">
          <ac:chgData name="Himanshu Mayank" userId="S::himanshu.mayank@mail.mcgill.ca::1badfa22-0210-4fc4-9349-054844e3dbac" providerId="AD" clId="Web-{0D232A73-CB27-77BA-03A0-A145C947B980}" dt="2023-04-25T22:58:46.565" v="115" actId="14100"/>
          <ac:picMkLst>
            <pc:docMk/>
            <pc:sldMk cId="2743826645" sldId="345"/>
            <ac:picMk id="3" creationId="{5F85CAB6-BEE9-311E-23FE-91E7E84A75DF}"/>
          </ac:picMkLst>
        </pc:picChg>
        <pc:picChg chg="del">
          <ac:chgData name="Himanshu Mayank" userId="S::himanshu.mayank@mail.mcgill.ca::1badfa22-0210-4fc4-9349-054844e3dbac" providerId="AD" clId="Web-{0D232A73-CB27-77BA-03A0-A145C947B980}" dt="2023-04-25T22:39:35.726" v="99"/>
          <ac:picMkLst>
            <pc:docMk/>
            <pc:sldMk cId="2743826645" sldId="345"/>
            <ac:picMk id="5" creationId="{6CFCED8E-28BA-AAE7-A0BD-EC17F63AB040}"/>
          </ac:picMkLst>
        </pc:picChg>
        <pc:picChg chg="del">
          <ac:chgData name="Himanshu Mayank" userId="S::himanshu.mayank@mail.mcgill.ca::1badfa22-0210-4fc4-9349-054844e3dbac" providerId="AD" clId="Web-{0D232A73-CB27-77BA-03A0-A145C947B980}" dt="2023-04-25T22:38:14.646" v="94"/>
          <ac:picMkLst>
            <pc:docMk/>
            <pc:sldMk cId="2743826645" sldId="345"/>
            <ac:picMk id="6" creationId="{410DCE72-FB38-6FEB-355C-0CA1D5E39711}"/>
          </ac:picMkLst>
        </pc:picChg>
        <pc:picChg chg="del">
          <ac:chgData name="Himanshu Mayank" userId="S::himanshu.mayank@mail.mcgill.ca::1badfa22-0210-4fc4-9349-054844e3dbac" providerId="AD" clId="Web-{0D232A73-CB27-77BA-03A0-A145C947B980}" dt="2023-04-25T22:43:41.888" v="105"/>
          <ac:picMkLst>
            <pc:docMk/>
            <pc:sldMk cId="2743826645" sldId="345"/>
            <ac:picMk id="8" creationId="{0819243D-B0B9-7623-B200-6E803F100F3F}"/>
          </ac:picMkLst>
        </pc:picChg>
        <pc:picChg chg="del">
          <ac:chgData name="Himanshu Mayank" userId="S::himanshu.mayank@mail.mcgill.ca::1badfa22-0210-4fc4-9349-054844e3dbac" providerId="AD" clId="Web-{0D232A73-CB27-77BA-03A0-A145C947B980}" dt="2023-04-25T22:43:45.966" v="106"/>
          <ac:picMkLst>
            <pc:docMk/>
            <pc:sldMk cId="2743826645" sldId="345"/>
            <ac:picMk id="9" creationId="{9CE8DED7-F54F-61D8-FF5E-B07521BB5572}"/>
          </ac:picMkLst>
        </pc:picChg>
        <pc:picChg chg="add mod ord">
          <ac:chgData name="Himanshu Mayank" userId="S::himanshu.mayank@mail.mcgill.ca::1badfa22-0210-4fc4-9349-054844e3dbac" providerId="AD" clId="Web-{0D232A73-CB27-77BA-03A0-A145C947B980}" dt="2023-04-25T22:58:50.456" v="116" actId="14100"/>
          <ac:picMkLst>
            <pc:docMk/>
            <pc:sldMk cId="2743826645" sldId="345"/>
            <ac:picMk id="10" creationId="{77C4D006-57F8-06AA-09F5-9B5B6F12B62F}"/>
          </ac:picMkLst>
        </pc:picChg>
        <pc:picChg chg="add mod">
          <ac:chgData name="Himanshu Mayank" userId="S::himanshu.mayank@mail.mcgill.ca::1badfa22-0210-4fc4-9349-054844e3dbac" providerId="AD" clId="Web-{0D232A73-CB27-77BA-03A0-A145C947B980}" dt="2023-04-25T22:58:54.409" v="118" actId="14100"/>
          <ac:picMkLst>
            <pc:docMk/>
            <pc:sldMk cId="2743826645" sldId="345"/>
            <ac:picMk id="11" creationId="{3AD28CB4-6DFA-C304-8225-BBFE3EE3FD4F}"/>
          </ac:picMkLst>
        </pc:picChg>
        <pc:picChg chg="add mod">
          <ac:chgData name="Himanshu Mayank" userId="S::himanshu.mayank@mail.mcgill.ca::1badfa22-0210-4fc4-9349-054844e3dbac" providerId="AD" clId="Web-{0D232A73-CB27-77BA-03A0-A145C947B980}" dt="2023-04-25T22:58:38.096" v="113" actId="1076"/>
          <ac:picMkLst>
            <pc:docMk/>
            <pc:sldMk cId="2743826645" sldId="345"/>
            <ac:picMk id="12" creationId="{BE83A6F2-23C4-59E0-E2FA-C4E6CC4D77FA}"/>
          </ac:picMkLst>
        </pc:picChg>
      </pc:sldChg>
    </pc:docChg>
  </pc:docChgLst>
  <pc:docChgLst>
    <pc:chgData name="Ying-Fang Liang" userId="S::ying-fang.liang@mail.mcgill.ca::ac10db42-5d9f-47c0-aa8a-ffbc47048406" providerId="AD" clId="Web-{FC1A8687-EC22-E788-768A-5E9A0C88E1F6}"/>
    <pc:docChg chg="modSld sldOrd">
      <pc:chgData name="Ying-Fang Liang" userId="S::ying-fang.liang@mail.mcgill.ca::ac10db42-5d9f-47c0-aa8a-ffbc47048406" providerId="AD" clId="Web-{FC1A8687-EC22-E788-768A-5E9A0C88E1F6}" dt="2023-02-17T19:56:30.017" v="24"/>
      <pc:docMkLst>
        <pc:docMk/>
      </pc:docMkLst>
      <pc:sldChg chg="modSp">
        <pc:chgData name="Ying-Fang Liang" userId="S::ying-fang.liang@mail.mcgill.ca::ac10db42-5d9f-47c0-aa8a-ffbc47048406" providerId="AD" clId="Web-{FC1A8687-EC22-E788-768A-5E9A0C88E1F6}" dt="2023-02-17T19:56:30.017" v="24"/>
        <pc:sldMkLst>
          <pc:docMk/>
          <pc:sldMk cId="3433386070" sldId="335"/>
        </pc:sldMkLst>
        <pc:graphicFrameChg chg="mod modGraphic">
          <ac:chgData name="Ying-Fang Liang" userId="S::ying-fang.liang@mail.mcgill.ca::ac10db42-5d9f-47c0-aa8a-ffbc47048406" providerId="AD" clId="Web-{FC1A8687-EC22-E788-768A-5E9A0C88E1F6}" dt="2023-02-17T19:56:30.017" v="24"/>
          <ac:graphicFrameMkLst>
            <pc:docMk/>
            <pc:sldMk cId="3433386070" sldId="335"/>
            <ac:graphicFrameMk id="3" creationId="{A7A817BC-2089-BAFC-E0E7-636292ABD361}"/>
          </ac:graphicFrameMkLst>
        </pc:graphicFrameChg>
      </pc:sldChg>
    </pc:docChg>
  </pc:docChgLst>
  <pc:docChgLst>
    <pc:chgData name="Liliana Tretyakova" userId="S::uliana.tretyakova@mail.mcgill.ca::079be1f6-2d20-4450-8284-74922093ed9a" providerId="AD" clId="Web-{6DA867C6-F515-E7B4-6C6B-CF319216918A}"/>
    <pc:docChg chg="modSld">
      <pc:chgData name="Liliana Tretyakova" userId="S::uliana.tretyakova@mail.mcgill.ca::079be1f6-2d20-4450-8284-74922093ed9a" providerId="AD" clId="Web-{6DA867C6-F515-E7B4-6C6B-CF319216918A}" dt="2023-02-16T23:46:16.436" v="3" actId="20577"/>
      <pc:docMkLst>
        <pc:docMk/>
      </pc:docMkLst>
      <pc:sldChg chg="modSp">
        <pc:chgData name="Liliana Tretyakova" userId="S::uliana.tretyakova@mail.mcgill.ca::079be1f6-2d20-4450-8284-74922093ed9a" providerId="AD" clId="Web-{6DA867C6-F515-E7B4-6C6B-CF319216918A}" dt="2023-02-16T23:46:16.436" v="3" actId="20577"/>
        <pc:sldMkLst>
          <pc:docMk/>
          <pc:sldMk cId="0" sldId="256"/>
        </pc:sldMkLst>
        <pc:spChg chg="mod">
          <ac:chgData name="Liliana Tretyakova" userId="S::uliana.tretyakova@mail.mcgill.ca::079be1f6-2d20-4450-8284-74922093ed9a" providerId="AD" clId="Web-{6DA867C6-F515-E7B4-6C6B-CF319216918A}" dt="2023-02-16T23:46:16.436" v="3" actId="20577"/>
          <ac:spMkLst>
            <pc:docMk/>
            <pc:sldMk cId="0" sldId="256"/>
            <ac:spMk id="328" creationId="{00000000-0000-0000-0000-000000000000}"/>
          </ac:spMkLst>
        </pc:spChg>
      </pc:sldChg>
    </pc:docChg>
  </pc:docChgLst>
  <pc:docChgLst>
    <pc:chgData name="Pedro Trujillo Mejia" userId="S::pedro.trujillomejia@mail.mcgill.ca::da12023c-edad-41c6-9f13-359d0c468a59" providerId="AD" clId="Web-{C31DFABC-13EE-16AA-7E41-BC4504BF1466}"/>
    <pc:docChg chg="addSld modSld">
      <pc:chgData name="Pedro Trujillo Mejia" userId="S::pedro.trujillomejia@mail.mcgill.ca::da12023c-edad-41c6-9f13-359d0c468a59" providerId="AD" clId="Web-{C31DFABC-13EE-16AA-7E41-BC4504BF1466}" dt="2023-02-17T01:47:00.980" v="25"/>
      <pc:docMkLst>
        <pc:docMk/>
      </pc:docMkLst>
    </pc:docChg>
  </pc:docChgLst>
  <pc:docChgLst>
    <pc:chgData name="Ying-Fang Liang" userId="S::ying-fang.liang@mail.mcgill.ca::ac10db42-5d9f-47c0-aa8a-ffbc47048406" providerId="AD" clId="Web-{CA84E63D-B01D-DF60-DA95-3B4127EE23D9}"/>
    <pc:docChg chg="modSld">
      <pc:chgData name="Ying-Fang Liang" userId="S::ying-fang.liang@mail.mcgill.ca::ac10db42-5d9f-47c0-aa8a-ffbc47048406" providerId="AD" clId="Web-{CA84E63D-B01D-DF60-DA95-3B4127EE23D9}" dt="2023-02-17T19:56:52.889" v="0"/>
      <pc:docMkLst>
        <pc:docMk/>
      </pc:docMkLst>
      <pc:sldChg chg="modSp">
        <pc:chgData name="Ying-Fang Liang" userId="S::ying-fang.liang@mail.mcgill.ca::ac10db42-5d9f-47c0-aa8a-ffbc47048406" providerId="AD" clId="Web-{CA84E63D-B01D-DF60-DA95-3B4127EE23D9}" dt="2023-02-17T19:56:52.889" v="0"/>
        <pc:sldMkLst>
          <pc:docMk/>
          <pc:sldMk cId="3433386070" sldId="335"/>
        </pc:sldMkLst>
        <pc:graphicFrameChg chg="modGraphic">
          <ac:chgData name="Ying-Fang Liang" userId="S::ying-fang.liang@mail.mcgill.ca::ac10db42-5d9f-47c0-aa8a-ffbc47048406" providerId="AD" clId="Web-{CA84E63D-B01D-DF60-DA95-3B4127EE23D9}" dt="2023-02-17T19:56:52.889" v="0"/>
          <ac:graphicFrameMkLst>
            <pc:docMk/>
            <pc:sldMk cId="3433386070" sldId="335"/>
            <ac:graphicFrameMk id="3" creationId="{A7A817BC-2089-BAFC-E0E7-636292ABD361}"/>
          </ac:graphicFrameMkLst>
        </pc:graphicFrameChg>
      </pc:sldChg>
    </pc:docChg>
  </pc:docChgLst>
  <pc:docChgLst>
    <pc:chgData name="Liliana Tretyakova" userId="079be1f6-2d20-4450-8284-74922093ed9a" providerId="ADAL" clId="{DFF5AF98-9982-4D98-B3B3-BDBA8DFDF8E6}"/>
    <pc:docChg chg="undo custSel addSld delSld modSld sldOrd delMainMaster">
      <pc:chgData name="Liliana Tretyakova" userId="079be1f6-2d20-4450-8284-74922093ed9a" providerId="ADAL" clId="{DFF5AF98-9982-4D98-B3B3-BDBA8DFDF8E6}" dt="2023-02-17T20:10:28.047" v="4661" actId="1076"/>
      <pc:docMkLst>
        <pc:docMk/>
      </pc:docMkLst>
      <pc:sldChg chg="addSp modSp mod">
        <pc:chgData name="Liliana Tretyakova" userId="079be1f6-2d20-4450-8284-74922093ed9a" providerId="ADAL" clId="{DFF5AF98-9982-4D98-B3B3-BDBA8DFDF8E6}" dt="2023-02-17T01:57:40.162" v="2177" actId="1037"/>
        <pc:sldMkLst>
          <pc:docMk/>
          <pc:sldMk cId="0" sldId="256"/>
        </pc:sldMkLst>
        <pc:spChg chg="add mod">
          <ac:chgData name="Liliana Tretyakova" userId="079be1f6-2d20-4450-8284-74922093ed9a" providerId="ADAL" clId="{DFF5AF98-9982-4D98-B3B3-BDBA8DFDF8E6}" dt="2023-02-17T01:57:09.821" v="2152" actId="14100"/>
          <ac:spMkLst>
            <pc:docMk/>
            <pc:sldMk cId="0" sldId="256"/>
            <ac:spMk id="2" creationId="{F852492D-EAB2-5116-5D69-EE77D45E0E77}"/>
          </ac:spMkLst>
        </pc:spChg>
        <pc:spChg chg="add mod">
          <ac:chgData name="Liliana Tretyakova" userId="079be1f6-2d20-4450-8284-74922093ed9a" providerId="ADAL" clId="{DFF5AF98-9982-4D98-B3B3-BDBA8DFDF8E6}" dt="2023-02-17T01:57:40.162" v="2177" actId="1037"/>
          <ac:spMkLst>
            <pc:docMk/>
            <pc:sldMk cId="0" sldId="256"/>
            <ac:spMk id="3" creationId="{0FC9CE98-E29B-CF74-639B-C0D661D4A9BC}"/>
          </ac:spMkLst>
        </pc:spChg>
        <pc:spChg chg="mod">
          <ac:chgData name="Liliana Tretyakova" userId="079be1f6-2d20-4450-8284-74922093ed9a" providerId="ADAL" clId="{DFF5AF98-9982-4D98-B3B3-BDBA8DFDF8E6}" dt="2023-02-16T22:31:52.256" v="9" actId="20577"/>
          <ac:spMkLst>
            <pc:docMk/>
            <pc:sldMk cId="0" sldId="256"/>
            <ac:spMk id="328" creationId="{00000000-0000-0000-0000-000000000000}"/>
          </ac:spMkLst>
        </pc:spChg>
        <pc:spChg chg="mod ord">
          <ac:chgData name="Liliana Tretyakova" userId="079be1f6-2d20-4450-8284-74922093ed9a" providerId="ADAL" clId="{DFF5AF98-9982-4D98-B3B3-BDBA8DFDF8E6}" dt="2023-02-17T01:57:05.835" v="2151" actId="1076"/>
          <ac:spMkLst>
            <pc:docMk/>
            <pc:sldMk cId="0" sldId="256"/>
            <ac:spMk id="329" creationId="{00000000-0000-0000-0000-000000000000}"/>
          </ac:spMkLst>
        </pc:spChg>
      </pc:sldChg>
      <pc:sldChg chg="addSp delSp modSp mod ord modShow">
        <pc:chgData name="Liliana Tretyakova" userId="079be1f6-2d20-4450-8284-74922093ed9a" providerId="ADAL" clId="{DFF5AF98-9982-4D98-B3B3-BDBA8DFDF8E6}" dt="2023-02-17T18:50:55.067" v="4282" actId="729"/>
        <pc:sldMkLst>
          <pc:docMk/>
          <pc:sldMk cId="0" sldId="257"/>
        </pc:sldMkLst>
        <pc:spChg chg="add del mod">
          <ac:chgData name="Liliana Tretyakova" userId="079be1f6-2d20-4450-8284-74922093ed9a" providerId="ADAL" clId="{DFF5AF98-9982-4D98-B3B3-BDBA8DFDF8E6}" dt="2023-02-16T23:06:14.497" v="735" actId="478"/>
          <ac:spMkLst>
            <pc:docMk/>
            <pc:sldMk cId="0" sldId="257"/>
            <ac:spMk id="3" creationId="{248C9E6D-8B30-512D-B7BD-B09E48A18ED7}"/>
          </ac:spMkLst>
        </pc:spChg>
        <pc:spChg chg="add del mod">
          <ac:chgData name="Liliana Tretyakova" userId="079be1f6-2d20-4450-8284-74922093ed9a" providerId="ADAL" clId="{DFF5AF98-9982-4D98-B3B3-BDBA8DFDF8E6}" dt="2023-02-16T23:08:31.876" v="853" actId="478"/>
          <ac:spMkLst>
            <pc:docMk/>
            <pc:sldMk cId="0" sldId="257"/>
            <ac:spMk id="4" creationId="{4A5EDF0B-9689-9E1E-161F-471CF935BB3E}"/>
          </ac:spMkLst>
        </pc:spChg>
        <pc:spChg chg="add mod topLvl">
          <ac:chgData name="Liliana Tretyakova" userId="079be1f6-2d20-4450-8284-74922093ed9a" providerId="ADAL" clId="{DFF5AF98-9982-4D98-B3B3-BDBA8DFDF8E6}" dt="2023-02-16T23:21:45.605" v="1050" actId="1076"/>
          <ac:spMkLst>
            <pc:docMk/>
            <pc:sldMk cId="0" sldId="257"/>
            <ac:spMk id="5" creationId="{A08C7EEF-CE2C-AAB6-F835-86D9F53F7A84}"/>
          </ac:spMkLst>
        </pc:spChg>
        <pc:spChg chg="add mod topLvl">
          <ac:chgData name="Liliana Tretyakova" userId="079be1f6-2d20-4450-8284-74922093ed9a" providerId="ADAL" clId="{DFF5AF98-9982-4D98-B3B3-BDBA8DFDF8E6}" dt="2023-02-16T23:21:45.605" v="1050" actId="1076"/>
          <ac:spMkLst>
            <pc:docMk/>
            <pc:sldMk cId="0" sldId="257"/>
            <ac:spMk id="6" creationId="{EF8D5C05-A6DE-650E-B908-FFA924968C24}"/>
          </ac:spMkLst>
        </pc:spChg>
        <pc:spChg chg="add mod ord">
          <ac:chgData name="Liliana Tretyakova" userId="079be1f6-2d20-4450-8284-74922093ed9a" providerId="ADAL" clId="{DFF5AF98-9982-4D98-B3B3-BDBA8DFDF8E6}" dt="2023-02-16T23:16:19.481" v="992" actId="1035"/>
          <ac:spMkLst>
            <pc:docMk/>
            <pc:sldMk cId="0" sldId="257"/>
            <ac:spMk id="8" creationId="{500BB954-1892-DA73-868F-6E14F731C135}"/>
          </ac:spMkLst>
        </pc:spChg>
        <pc:spChg chg="add mod">
          <ac:chgData name="Liliana Tretyakova" userId="079be1f6-2d20-4450-8284-74922093ed9a" providerId="ADAL" clId="{DFF5AF98-9982-4D98-B3B3-BDBA8DFDF8E6}" dt="2023-02-16T23:16:19.481" v="992" actId="1035"/>
          <ac:spMkLst>
            <pc:docMk/>
            <pc:sldMk cId="0" sldId="257"/>
            <ac:spMk id="10" creationId="{831F4BAF-0792-0489-684C-C22950FEEF8D}"/>
          </ac:spMkLst>
        </pc:spChg>
        <pc:spChg chg="mod topLvl">
          <ac:chgData name="Liliana Tretyakova" userId="079be1f6-2d20-4450-8284-74922093ed9a" providerId="ADAL" clId="{DFF5AF98-9982-4D98-B3B3-BDBA8DFDF8E6}" dt="2023-02-16T23:18:21.225" v="1024" actId="164"/>
          <ac:spMkLst>
            <pc:docMk/>
            <pc:sldMk cId="0" sldId="257"/>
            <ac:spMk id="14" creationId="{B8C5A06C-55D1-936F-4B63-99224E83BD77}"/>
          </ac:spMkLst>
        </pc:spChg>
        <pc:spChg chg="mod topLvl">
          <ac:chgData name="Liliana Tretyakova" userId="079be1f6-2d20-4450-8284-74922093ed9a" providerId="ADAL" clId="{DFF5AF98-9982-4D98-B3B3-BDBA8DFDF8E6}" dt="2023-02-16T23:18:21.225" v="1024" actId="164"/>
          <ac:spMkLst>
            <pc:docMk/>
            <pc:sldMk cId="0" sldId="257"/>
            <ac:spMk id="16" creationId="{20B51A13-36BB-D31B-9519-85A2BD4E492F}"/>
          </ac:spMkLst>
        </pc:spChg>
        <pc:spChg chg="del mod topLvl">
          <ac:chgData name="Liliana Tretyakova" userId="079be1f6-2d20-4450-8284-74922093ed9a" providerId="ADAL" clId="{DFF5AF98-9982-4D98-B3B3-BDBA8DFDF8E6}" dt="2023-02-16T23:53:05.508" v="1427" actId="478"/>
          <ac:spMkLst>
            <pc:docMk/>
            <pc:sldMk cId="0" sldId="257"/>
            <ac:spMk id="18" creationId="{8A5420C8-39DE-C58D-1C8E-D330BC9023CE}"/>
          </ac:spMkLst>
        </pc:spChg>
        <pc:spChg chg="del mod">
          <ac:chgData name="Liliana Tretyakova" userId="079be1f6-2d20-4450-8284-74922093ed9a" providerId="ADAL" clId="{DFF5AF98-9982-4D98-B3B3-BDBA8DFDF8E6}" dt="2023-02-16T23:18:27.581" v="1025" actId="478"/>
          <ac:spMkLst>
            <pc:docMk/>
            <pc:sldMk cId="0" sldId="257"/>
            <ac:spMk id="20" creationId="{F090F1AE-FA98-2802-F89A-13A5A1B4EB52}"/>
          </ac:spMkLst>
        </pc:spChg>
        <pc:spChg chg="del mod topLvl">
          <ac:chgData name="Liliana Tretyakova" userId="079be1f6-2d20-4450-8284-74922093ed9a" providerId="ADAL" clId="{DFF5AF98-9982-4D98-B3B3-BDBA8DFDF8E6}" dt="2023-02-16T23:53:02.622" v="1425" actId="478"/>
          <ac:spMkLst>
            <pc:docMk/>
            <pc:sldMk cId="0" sldId="257"/>
            <ac:spMk id="22" creationId="{7FFA9D6D-3FDD-BA25-98CC-ED9E5B7E60A0}"/>
          </ac:spMkLst>
        </pc:spChg>
        <pc:spChg chg="del mod">
          <ac:chgData name="Liliana Tretyakova" userId="079be1f6-2d20-4450-8284-74922093ed9a" providerId="ADAL" clId="{DFF5AF98-9982-4D98-B3B3-BDBA8DFDF8E6}" dt="2023-02-16T23:18:30.093" v="1026" actId="478"/>
          <ac:spMkLst>
            <pc:docMk/>
            <pc:sldMk cId="0" sldId="257"/>
            <ac:spMk id="24" creationId="{C598FE9E-8BD2-CC1B-B53B-164744FCF121}"/>
          </ac:spMkLst>
        </pc:spChg>
        <pc:spChg chg="add mod">
          <ac:chgData name="Liliana Tretyakova" userId="079be1f6-2d20-4450-8284-74922093ed9a" providerId="ADAL" clId="{DFF5AF98-9982-4D98-B3B3-BDBA8DFDF8E6}" dt="2023-02-16T23:53:19.328" v="1430" actId="1076"/>
          <ac:spMkLst>
            <pc:docMk/>
            <pc:sldMk cId="0" sldId="257"/>
            <ac:spMk id="26" creationId="{02C293A0-5264-EB68-B3A7-F32E82F85BE9}"/>
          </ac:spMkLst>
        </pc:spChg>
        <pc:spChg chg="add mod">
          <ac:chgData name="Liliana Tretyakova" userId="079be1f6-2d20-4450-8284-74922093ed9a" providerId="ADAL" clId="{DFF5AF98-9982-4D98-B3B3-BDBA8DFDF8E6}" dt="2023-02-16T23:53:19.328" v="1430" actId="1076"/>
          <ac:spMkLst>
            <pc:docMk/>
            <pc:sldMk cId="0" sldId="257"/>
            <ac:spMk id="27" creationId="{8B18949D-5AB9-AD7E-337E-ED28CAAECBFE}"/>
          </ac:spMkLst>
        </pc:spChg>
        <pc:spChg chg="add del mod">
          <ac:chgData name="Liliana Tretyakova" userId="079be1f6-2d20-4450-8284-74922093ed9a" providerId="ADAL" clId="{DFF5AF98-9982-4D98-B3B3-BDBA8DFDF8E6}" dt="2023-02-16T23:22:30.926" v="1056" actId="478"/>
          <ac:spMkLst>
            <pc:docMk/>
            <pc:sldMk cId="0" sldId="257"/>
            <ac:spMk id="28" creationId="{AD0C56E1-0D1F-C1B9-CC09-C18097E9B893}"/>
          </ac:spMkLst>
        </pc:spChg>
        <pc:spChg chg="add mod ord">
          <ac:chgData name="Liliana Tretyakova" userId="079be1f6-2d20-4450-8284-74922093ed9a" providerId="ADAL" clId="{DFF5AF98-9982-4D98-B3B3-BDBA8DFDF8E6}" dt="2023-02-16T23:53:23.423" v="1431" actId="14100"/>
          <ac:spMkLst>
            <pc:docMk/>
            <pc:sldMk cId="0" sldId="257"/>
            <ac:spMk id="29" creationId="{CA0AAE39-43B8-70C4-745E-6DE732E7E8C9}"/>
          </ac:spMkLst>
        </pc:spChg>
        <pc:spChg chg="mod">
          <ac:chgData name="Liliana Tretyakova" userId="079be1f6-2d20-4450-8284-74922093ed9a" providerId="ADAL" clId="{DFF5AF98-9982-4D98-B3B3-BDBA8DFDF8E6}" dt="2023-02-16T23:07:00.748" v="786" actId="20577"/>
          <ac:spMkLst>
            <pc:docMk/>
            <pc:sldMk cId="0" sldId="257"/>
            <ac:spMk id="334" creationId="{00000000-0000-0000-0000-000000000000}"/>
          </ac:spMkLst>
        </pc:spChg>
        <pc:spChg chg="del">
          <ac:chgData name="Liliana Tretyakova" userId="079be1f6-2d20-4450-8284-74922093ed9a" providerId="ADAL" clId="{DFF5AF98-9982-4D98-B3B3-BDBA8DFDF8E6}" dt="2023-02-16T23:06:11.764" v="734" actId="478"/>
          <ac:spMkLst>
            <pc:docMk/>
            <pc:sldMk cId="0" sldId="257"/>
            <ac:spMk id="335" creationId="{00000000-0000-0000-0000-000000000000}"/>
          </ac:spMkLst>
        </pc:spChg>
        <pc:grpChg chg="add del mod">
          <ac:chgData name="Liliana Tretyakova" userId="079be1f6-2d20-4450-8284-74922093ed9a" providerId="ADAL" clId="{DFF5AF98-9982-4D98-B3B3-BDBA8DFDF8E6}" dt="2023-02-16T23:10:58.146" v="887" actId="165"/>
          <ac:grpSpMkLst>
            <pc:docMk/>
            <pc:sldMk cId="0" sldId="257"/>
            <ac:grpSpMk id="9" creationId="{879A91B4-2ED7-1B47-A034-E9E22935E6BE}"/>
          </ac:grpSpMkLst>
        </pc:grpChg>
        <pc:grpChg chg="add mod">
          <ac:chgData name="Liliana Tretyakova" userId="079be1f6-2d20-4450-8284-74922093ed9a" providerId="ADAL" clId="{DFF5AF98-9982-4D98-B3B3-BDBA8DFDF8E6}" dt="2023-02-16T23:16:19.481" v="992" actId="1035"/>
          <ac:grpSpMkLst>
            <pc:docMk/>
            <pc:sldMk cId="0" sldId="257"/>
            <ac:grpSpMk id="11" creationId="{00C687D8-ADD6-748C-224B-E8BC91C3FCDA}"/>
          </ac:grpSpMkLst>
        </pc:grpChg>
        <pc:grpChg chg="add mod">
          <ac:chgData name="Liliana Tretyakova" userId="079be1f6-2d20-4450-8284-74922093ed9a" providerId="ADAL" clId="{DFF5AF98-9982-4D98-B3B3-BDBA8DFDF8E6}" dt="2023-02-16T23:21:45.605" v="1050" actId="1076"/>
          <ac:grpSpMkLst>
            <pc:docMk/>
            <pc:sldMk cId="0" sldId="257"/>
            <ac:grpSpMk id="12" creationId="{32E798BB-A4F9-CDE7-A6A1-986F990D3EEF}"/>
          </ac:grpSpMkLst>
        </pc:grpChg>
        <pc:grpChg chg="add del mod">
          <ac:chgData name="Liliana Tretyakova" userId="079be1f6-2d20-4450-8284-74922093ed9a" providerId="ADAL" clId="{DFF5AF98-9982-4D98-B3B3-BDBA8DFDF8E6}" dt="2023-02-16T23:16:43.842" v="993" actId="165"/>
          <ac:grpSpMkLst>
            <pc:docMk/>
            <pc:sldMk cId="0" sldId="257"/>
            <ac:grpSpMk id="13" creationId="{2D9340C6-F687-E7EA-F4D7-1894CC889CF7}"/>
          </ac:grpSpMkLst>
        </pc:grpChg>
        <pc:grpChg chg="add del mod">
          <ac:chgData name="Liliana Tretyakova" userId="079be1f6-2d20-4450-8284-74922093ed9a" providerId="ADAL" clId="{DFF5AF98-9982-4D98-B3B3-BDBA8DFDF8E6}" dt="2023-02-16T23:18:47.148" v="1031" actId="165"/>
          <ac:grpSpMkLst>
            <pc:docMk/>
            <pc:sldMk cId="0" sldId="257"/>
            <ac:grpSpMk id="17" creationId="{1E7B6428-F695-881D-3A9E-96CC077F929D}"/>
          </ac:grpSpMkLst>
        </pc:grpChg>
        <pc:grpChg chg="add del mod">
          <ac:chgData name="Liliana Tretyakova" userId="079be1f6-2d20-4450-8284-74922093ed9a" providerId="ADAL" clId="{DFF5AF98-9982-4D98-B3B3-BDBA8DFDF8E6}" dt="2023-02-16T23:18:42.498" v="1029" actId="165"/>
          <ac:grpSpMkLst>
            <pc:docMk/>
            <pc:sldMk cId="0" sldId="257"/>
            <ac:grpSpMk id="21" creationId="{BD35260C-75C6-5728-CAB7-BE5F0CCD6C82}"/>
          </ac:grpSpMkLst>
        </pc:grpChg>
        <pc:grpChg chg="add mod">
          <ac:chgData name="Liliana Tretyakova" userId="079be1f6-2d20-4450-8284-74922093ed9a" providerId="ADAL" clId="{DFF5AF98-9982-4D98-B3B3-BDBA8DFDF8E6}" dt="2023-02-16T23:18:21.225" v="1024" actId="164"/>
          <ac:grpSpMkLst>
            <pc:docMk/>
            <pc:sldMk cId="0" sldId="257"/>
            <ac:grpSpMk id="25" creationId="{B387E953-86C7-3910-22B3-3B995EAA5FE1}"/>
          </ac:grpSpMkLst>
        </pc:grpChg>
        <pc:picChg chg="del mod topLvl">
          <ac:chgData name="Liliana Tretyakova" userId="079be1f6-2d20-4450-8284-74922093ed9a" providerId="ADAL" clId="{DFF5AF98-9982-4D98-B3B3-BDBA8DFDF8E6}" dt="2023-02-16T23:16:47.056" v="994" actId="478"/>
          <ac:picMkLst>
            <pc:docMk/>
            <pc:sldMk cId="0" sldId="257"/>
            <ac:picMk id="15" creationId="{1A2C3EC1-77D9-07FF-6408-C7FE4DB120B8}"/>
          </ac:picMkLst>
        </pc:picChg>
        <pc:picChg chg="del mod topLvl">
          <ac:chgData name="Liliana Tretyakova" userId="079be1f6-2d20-4450-8284-74922093ed9a" providerId="ADAL" clId="{DFF5AF98-9982-4D98-B3B3-BDBA8DFDF8E6}" dt="2023-02-16T23:18:49.259" v="1032" actId="478"/>
          <ac:picMkLst>
            <pc:docMk/>
            <pc:sldMk cId="0" sldId="257"/>
            <ac:picMk id="19" creationId="{22508CAE-C3E1-E769-6C29-9BA30213129B}"/>
          </ac:picMkLst>
        </pc:picChg>
        <pc:picChg chg="del mod topLvl">
          <ac:chgData name="Liliana Tretyakova" userId="079be1f6-2d20-4450-8284-74922093ed9a" providerId="ADAL" clId="{DFF5AF98-9982-4D98-B3B3-BDBA8DFDF8E6}" dt="2023-02-16T23:18:44.075" v="1030" actId="478"/>
          <ac:picMkLst>
            <pc:docMk/>
            <pc:sldMk cId="0" sldId="257"/>
            <ac:picMk id="23" creationId="{EBC0BA0E-CA26-FB39-454F-F66648579EAC}"/>
          </ac:picMkLst>
        </pc:picChg>
        <pc:picChg chg="add mod topLvl">
          <ac:chgData name="Liliana Tretyakova" userId="079be1f6-2d20-4450-8284-74922093ed9a" providerId="ADAL" clId="{DFF5AF98-9982-4D98-B3B3-BDBA8DFDF8E6}" dt="2023-02-16T23:21:45.605" v="1050" actId="1076"/>
          <ac:picMkLst>
            <pc:docMk/>
            <pc:sldMk cId="0" sldId="257"/>
            <ac:picMk id="5122" creationId="{B05025EC-6F6F-67D8-5008-F3CBD679C0D5}"/>
          </ac:picMkLst>
        </pc:picChg>
        <pc:picChg chg="add del mod">
          <ac:chgData name="Liliana Tretyakova" userId="079be1f6-2d20-4450-8284-74922093ed9a" providerId="ADAL" clId="{DFF5AF98-9982-4D98-B3B3-BDBA8DFDF8E6}" dt="2023-02-16T23:08:35.662" v="854" actId="478"/>
          <ac:picMkLst>
            <pc:docMk/>
            <pc:sldMk cId="0" sldId="257"/>
            <ac:picMk id="5124" creationId="{686C0AD6-43D3-7C80-2934-99FC54972FB2}"/>
          </ac:picMkLst>
        </pc:picChg>
        <pc:picChg chg="add mod">
          <ac:chgData name="Liliana Tretyakova" userId="079be1f6-2d20-4450-8284-74922093ed9a" providerId="ADAL" clId="{DFF5AF98-9982-4D98-B3B3-BDBA8DFDF8E6}" dt="2023-02-16T23:16:19.481" v="992" actId="1035"/>
          <ac:picMkLst>
            <pc:docMk/>
            <pc:sldMk cId="0" sldId="257"/>
            <ac:picMk id="5126" creationId="{3462C06F-EB69-6EC5-65B4-03D2AD31A6F1}"/>
          </ac:picMkLst>
        </pc:picChg>
        <pc:picChg chg="add mod">
          <ac:chgData name="Liliana Tretyakova" userId="079be1f6-2d20-4450-8284-74922093ed9a" providerId="ADAL" clId="{DFF5AF98-9982-4D98-B3B3-BDBA8DFDF8E6}" dt="2023-02-16T23:18:21.225" v="1024" actId="164"/>
          <ac:picMkLst>
            <pc:docMk/>
            <pc:sldMk cId="0" sldId="257"/>
            <ac:picMk id="5128" creationId="{E1CD2E82-E9D5-298D-DC19-A50B979EB9DD}"/>
          </ac:picMkLst>
        </pc:picChg>
        <pc:picChg chg="add del mod">
          <ac:chgData name="Liliana Tretyakova" userId="079be1f6-2d20-4450-8284-74922093ed9a" providerId="ADAL" clId="{DFF5AF98-9982-4D98-B3B3-BDBA8DFDF8E6}" dt="2023-02-16T23:53:04.603" v="1426" actId="478"/>
          <ac:picMkLst>
            <pc:docMk/>
            <pc:sldMk cId="0" sldId="257"/>
            <ac:picMk id="5130" creationId="{D178C937-3639-523E-7CE0-FB433DB6FFB7}"/>
          </ac:picMkLst>
        </pc:picChg>
        <pc:picChg chg="add del mod">
          <ac:chgData name="Liliana Tretyakova" userId="079be1f6-2d20-4450-8284-74922093ed9a" providerId="ADAL" clId="{DFF5AF98-9982-4D98-B3B3-BDBA8DFDF8E6}" dt="2023-02-16T23:52:25.173" v="1405" actId="478"/>
          <ac:picMkLst>
            <pc:docMk/>
            <pc:sldMk cId="0" sldId="257"/>
            <ac:picMk id="5132" creationId="{4B9DD9E1-2553-AB9C-A251-C6B314830AA0}"/>
          </ac:picMkLst>
        </pc:picChg>
      </pc:sldChg>
      <pc:sldChg chg="addSp delSp modSp mod ord">
        <pc:chgData name="Liliana Tretyakova" userId="079be1f6-2d20-4450-8284-74922093ed9a" providerId="ADAL" clId="{DFF5AF98-9982-4D98-B3B3-BDBA8DFDF8E6}" dt="2023-02-17T18:50:20.101" v="4267" actId="1076"/>
        <pc:sldMkLst>
          <pc:docMk/>
          <pc:sldMk cId="0" sldId="260"/>
        </pc:sldMkLst>
        <pc:spChg chg="add mod">
          <ac:chgData name="Liliana Tretyakova" userId="079be1f6-2d20-4450-8284-74922093ed9a" providerId="ADAL" clId="{DFF5AF98-9982-4D98-B3B3-BDBA8DFDF8E6}" dt="2023-02-17T18:50:20.101" v="4267" actId="1076"/>
          <ac:spMkLst>
            <pc:docMk/>
            <pc:sldMk cId="0" sldId="260"/>
            <ac:spMk id="2" creationId="{1F8D90E1-CFEA-9BF0-D486-F6F4EDA2AB4B}"/>
          </ac:spMkLst>
        </pc:spChg>
        <pc:spChg chg="add del mod">
          <ac:chgData name="Liliana Tretyakova" userId="079be1f6-2d20-4450-8284-74922093ed9a" providerId="ADAL" clId="{DFF5AF98-9982-4D98-B3B3-BDBA8DFDF8E6}" dt="2023-02-17T18:50:15.890" v="4266" actId="478"/>
          <ac:spMkLst>
            <pc:docMk/>
            <pc:sldMk cId="0" sldId="260"/>
            <ac:spMk id="4" creationId="{AB8A0CAC-7BF0-D86C-C075-D99F8E60B1D7}"/>
          </ac:spMkLst>
        </pc:spChg>
        <pc:spChg chg="mod">
          <ac:chgData name="Liliana Tretyakova" userId="079be1f6-2d20-4450-8284-74922093ed9a" providerId="ADAL" clId="{DFF5AF98-9982-4D98-B3B3-BDBA8DFDF8E6}" dt="2023-02-17T18:50:02.287" v="4261" actId="20577"/>
          <ac:spMkLst>
            <pc:docMk/>
            <pc:sldMk cId="0" sldId="260"/>
            <ac:spMk id="367" creationId="{00000000-0000-0000-0000-000000000000}"/>
          </ac:spMkLst>
        </pc:spChg>
        <pc:spChg chg="del">
          <ac:chgData name="Liliana Tretyakova" userId="079be1f6-2d20-4450-8284-74922093ed9a" providerId="ADAL" clId="{DFF5AF98-9982-4D98-B3B3-BDBA8DFDF8E6}" dt="2023-02-17T18:50:14.658" v="4265" actId="478"/>
          <ac:spMkLst>
            <pc:docMk/>
            <pc:sldMk cId="0" sldId="260"/>
            <ac:spMk id="368" creationId="{00000000-0000-0000-0000-000000000000}"/>
          </ac:spMkLst>
        </pc:spChg>
      </pc:sldChg>
      <pc:sldChg chg="modSp mod ord">
        <pc:chgData name="Liliana Tretyakova" userId="079be1f6-2d20-4450-8284-74922093ed9a" providerId="ADAL" clId="{DFF5AF98-9982-4D98-B3B3-BDBA8DFDF8E6}" dt="2023-02-17T18:49:18.120" v="4248" actId="20577"/>
        <pc:sldMkLst>
          <pc:docMk/>
          <pc:sldMk cId="0" sldId="266"/>
        </pc:sldMkLst>
        <pc:spChg chg="mod">
          <ac:chgData name="Liliana Tretyakova" userId="079be1f6-2d20-4450-8284-74922093ed9a" providerId="ADAL" clId="{DFF5AF98-9982-4D98-B3B3-BDBA8DFDF8E6}" dt="2023-02-17T18:47:26.255" v="4174" actId="20577"/>
          <ac:spMkLst>
            <pc:docMk/>
            <pc:sldMk cId="0" sldId="266"/>
            <ac:spMk id="429" creationId="{00000000-0000-0000-0000-000000000000}"/>
          </ac:spMkLst>
        </pc:spChg>
        <pc:spChg chg="mod">
          <ac:chgData name="Liliana Tretyakova" userId="079be1f6-2d20-4450-8284-74922093ed9a" providerId="ADAL" clId="{DFF5AF98-9982-4D98-B3B3-BDBA8DFDF8E6}" dt="2023-02-17T18:49:18.120" v="4248" actId="20577"/>
          <ac:spMkLst>
            <pc:docMk/>
            <pc:sldMk cId="0" sldId="266"/>
            <ac:spMk id="430" creationId="{00000000-0000-0000-0000-000000000000}"/>
          </ac:spMkLst>
        </pc:spChg>
      </pc:sldChg>
      <pc:sldChg chg="addSp delSp modSp add del mod ord modShow modNotes">
        <pc:chgData name="Liliana Tretyakova" userId="079be1f6-2d20-4450-8284-74922093ed9a" providerId="ADAL" clId="{DFF5AF98-9982-4D98-B3B3-BDBA8DFDF8E6}" dt="2023-02-17T18:50:42.511" v="4279" actId="729"/>
        <pc:sldMkLst>
          <pc:docMk/>
          <pc:sldMk cId="0" sldId="271"/>
        </pc:sldMkLst>
        <pc:spChg chg="mod">
          <ac:chgData name="Liliana Tretyakova" userId="079be1f6-2d20-4450-8284-74922093ed9a" providerId="ADAL" clId="{DFF5AF98-9982-4D98-B3B3-BDBA8DFDF8E6}" dt="2023-02-16T22:40:32.804" v="279" actId="1035"/>
          <ac:spMkLst>
            <pc:docMk/>
            <pc:sldMk cId="0" sldId="271"/>
            <ac:spMk id="502" creationId="{00000000-0000-0000-0000-000000000000}"/>
          </ac:spMkLst>
        </pc:spChg>
        <pc:spChg chg="del">
          <ac:chgData name="Liliana Tretyakova" userId="079be1f6-2d20-4450-8284-74922093ed9a" providerId="ADAL" clId="{DFF5AF98-9982-4D98-B3B3-BDBA8DFDF8E6}" dt="2023-02-16T22:37:32.984" v="77" actId="478"/>
          <ac:spMkLst>
            <pc:docMk/>
            <pc:sldMk cId="0" sldId="271"/>
            <ac:spMk id="503" creationId="{00000000-0000-0000-0000-000000000000}"/>
          </ac:spMkLst>
        </pc:spChg>
        <pc:spChg chg="mod">
          <ac:chgData name="Liliana Tretyakova" userId="079be1f6-2d20-4450-8284-74922093ed9a" providerId="ADAL" clId="{DFF5AF98-9982-4D98-B3B3-BDBA8DFDF8E6}" dt="2023-02-16T22:40:22.280" v="265" actId="14100"/>
          <ac:spMkLst>
            <pc:docMk/>
            <pc:sldMk cId="0" sldId="271"/>
            <ac:spMk id="504" creationId="{00000000-0000-0000-0000-000000000000}"/>
          </ac:spMkLst>
        </pc:spChg>
        <pc:spChg chg="mod">
          <ac:chgData name="Liliana Tretyakova" userId="079be1f6-2d20-4450-8284-74922093ed9a" providerId="ADAL" clId="{DFF5AF98-9982-4D98-B3B3-BDBA8DFDF8E6}" dt="2023-02-16T22:34:38.441" v="38" actId="1035"/>
          <ac:spMkLst>
            <pc:docMk/>
            <pc:sldMk cId="0" sldId="271"/>
            <ac:spMk id="505" creationId="{00000000-0000-0000-0000-000000000000}"/>
          </ac:spMkLst>
        </pc:spChg>
        <pc:spChg chg="del">
          <ac:chgData name="Liliana Tretyakova" userId="079be1f6-2d20-4450-8284-74922093ed9a" providerId="ADAL" clId="{DFF5AF98-9982-4D98-B3B3-BDBA8DFDF8E6}" dt="2023-02-16T22:34:54.693" v="40" actId="478"/>
          <ac:spMkLst>
            <pc:docMk/>
            <pc:sldMk cId="0" sldId="271"/>
            <ac:spMk id="506" creationId="{00000000-0000-0000-0000-000000000000}"/>
          </ac:spMkLst>
        </pc:spChg>
        <pc:spChg chg="del">
          <ac:chgData name="Liliana Tretyakova" userId="079be1f6-2d20-4450-8284-74922093ed9a" providerId="ADAL" clId="{DFF5AF98-9982-4D98-B3B3-BDBA8DFDF8E6}" dt="2023-02-16T22:34:49.381" v="39" actId="478"/>
          <ac:spMkLst>
            <pc:docMk/>
            <pc:sldMk cId="0" sldId="271"/>
            <ac:spMk id="507" creationId="{00000000-0000-0000-0000-000000000000}"/>
          </ac:spMkLst>
        </pc:spChg>
        <pc:spChg chg="mod">
          <ac:chgData name="Liliana Tretyakova" userId="079be1f6-2d20-4450-8284-74922093ed9a" providerId="ADAL" clId="{DFF5AF98-9982-4D98-B3B3-BDBA8DFDF8E6}" dt="2023-02-16T23:12:32.837" v="922" actId="20577"/>
          <ac:spMkLst>
            <pc:docMk/>
            <pc:sldMk cId="0" sldId="271"/>
            <ac:spMk id="508" creationId="{00000000-0000-0000-0000-000000000000}"/>
          </ac:spMkLst>
        </pc:spChg>
        <pc:spChg chg="mod">
          <ac:chgData name="Liliana Tretyakova" userId="079be1f6-2d20-4450-8284-74922093ed9a" providerId="ADAL" clId="{DFF5AF98-9982-4D98-B3B3-BDBA8DFDF8E6}" dt="2023-02-16T22:40:18.162" v="264" actId="1035"/>
          <ac:spMkLst>
            <pc:docMk/>
            <pc:sldMk cId="0" sldId="271"/>
            <ac:spMk id="509" creationId="{00000000-0000-0000-0000-000000000000}"/>
          </ac:spMkLst>
        </pc:spChg>
        <pc:spChg chg="mod">
          <ac:chgData name="Liliana Tretyakova" userId="079be1f6-2d20-4450-8284-74922093ed9a" providerId="ADAL" clId="{DFF5AF98-9982-4D98-B3B3-BDBA8DFDF8E6}" dt="2023-02-16T23:12:36.443" v="925" actId="20577"/>
          <ac:spMkLst>
            <pc:docMk/>
            <pc:sldMk cId="0" sldId="271"/>
            <ac:spMk id="510" creationId="{00000000-0000-0000-0000-000000000000}"/>
          </ac:spMkLst>
        </pc:spChg>
        <pc:spChg chg="mod">
          <ac:chgData name="Liliana Tretyakova" userId="079be1f6-2d20-4450-8284-74922093ed9a" providerId="ADAL" clId="{DFF5AF98-9982-4D98-B3B3-BDBA8DFDF8E6}" dt="2023-02-16T22:40:32.804" v="279" actId="1035"/>
          <ac:spMkLst>
            <pc:docMk/>
            <pc:sldMk cId="0" sldId="271"/>
            <ac:spMk id="511" creationId="{00000000-0000-0000-0000-000000000000}"/>
          </ac:spMkLst>
        </pc:spChg>
        <pc:spChg chg="del">
          <ac:chgData name="Liliana Tretyakova" userId="079be1f6-2d20-4450-8284-74922093ed9a" providerId="ADAL" clId="{DFF5AF98-9982-4D98-B3B3-BDBA8DFDF8E6}" dt="2023-02-16T22:37:28.980" v="76" actId="478"/>
          <ac:spMkLst>
            <pc:docMk/>
            <pc:sldMk cId="0" sldId="271"/>
            <ac:spMk id="512" creationId="{00000000-0000-0000-0000-000000000000}"/>
          </ac:spMkLst>
        </pc:spChg>
        <pc:spChg chg="del">
          <ac:chgData name="Liliana Tretyakova" userId="079be1f6-2d20-4450-8284-74922093ed9a" providerId="ADAL" clId="{DFF5AF98-9982-4D98-B3B3-BDBA8DFDF8E6}" dt="2023-02-16T22:37:28.980" v="76" actId="478"/>
          <ac:spMkLst>
            <pc:docMk/>
            <pc:sldMk cId="0" sldId="271"/>
            <ac:spMk id="513" creationId="{00000000-0000-0000-0000-000000000000}"/>
          </ac:spMkLst>
        </pc:spChg>
        <pc:spChg chg="del">
          <ac:chgData name="Liliana Tretyakova" userId="079be1f6-2d20-4450-8284-74922093ed9a" providerId="ADAL" clId="{DFF5AF98-9982-4D98-B3B3-BDBA8DFDF8E6}" dt="2023-02-16T22:34:49.381" v="39" actId="478"/>
          <ac:spMkLst>
            <pc:docMk/>
            <pc:sldMk cId="0" sldId="271"/>
            <ac:spMk id="514" creationId="{00000000-0000-0000-0000-000000000000}"/>
          </ac:spMkLst>
        </pc:spChg>
        <pc:spChg chg="del">
          <ac:chgData name="Liliana Tretyakova" userId="079be1f6-2d20-4450-8284-74922093ed9a" providerId="ADAL" clId="{DFF5AF98-9982-4D98-B3B3-BDBA8DFDF8E6}" dt="2023-02-16T22:34:56.216" v="41" actId="478"/>
          <ac:spMkLst>
            <pc:docMk/>
            <pc:sldMk cId="0" sldId="271"/>
            <ac:spMk id="516" creationId="{00000000-0000-0000-0000-000000000000}"/>
          </ac:spMkLst>
        </pc:spChg>
        <pc:spChg chg="mod">
          <ac:chgData name="Liliana Tretyakova" userId="079be1f6-2d20-4450-8284-74922093ed9a" providerId="ADAL" clId="{DFF5AF98-9982-4D98-B3B3-BDBA8DFDF8E6}" dt="2023-02-16T22:40:10.176" v="254" actId="14100"/>
          <ac:spMkLst>
            <pc:docMk/>
            <pc:sldMk cId="0" sldId="271"/>
            <ac:spMk id="517" creationId="{00000000-0000-0000-0000-000000000000}"/>
          </ac:spMkLst>
        </pc:spChg>
        <pc:spChg chg="mod">
          <ac:chgData name="Liliana Tretyakova" userId="079be1f6-2d20-4450-8284-74922093ed9a" providerId="ADAL" clId="{DFF5AF98-9982-4D98-B3B3-BDBA8DFDF8E6}" dt="2023-02-16T22:40:32.804" v="279" actId="1035"/>
          <ac:spMkLst>
            <pc:docMk/>
            <pc:sldMk cId="0" sldId="271"/>
            <ac:spMk id="518" creationId="{00000000-0000-0000-0000-000000000000}"/>
          </ac:spMkLst>
        </pc:spChg>
        <pc:spChg chg="del">
          <ac:chgData name="Liliana Tretyakova" userId="079be1f6-2d20-4450-8284-74922093ed9a" providerId="ADAL" clId="{DFF5AF98-9982-4D98-B3B3-BDBA8DFDF8E6}" dt="2023-02-16T22:37:32.984" v="77" actId="478"/>
          <ac:spMkLst>
            <pc:docMk/>
            <pc:sldMk cId="0" sldId="271"/>
            <ac:spMk id="519" creationId="{00000000-0000-0000-0000-000000000000}"/>
          </ac:spMkLst>
        </pc:spChg>
        <pc:picChg chg="add mod">
          <ac:chgData name="Liliana Tretyakova" userId="079be1f6-2d20-4450-8284-74922093ed9a" providerId="ADAL" clId="{DFF5AF98-9982-4D98-B3B3-BDBA8DFDF8E6}" dt="2023-02-16T22:40:48.196" v="283" actId="1076"/>
          <ac:picMkLst>
            <pc:docMk/>
            <pc:sldMk cId="0" sldId="271"/>
            <ac:picMk id="2" creationId="{47F4FCDE-43B3-593C-3037-B545944EA81C}"/>
          </ac:picMkLst>
        </pc:picChg>
        <pc:picChg chg="add mod">
          <ac:chgData name="Liliana Tretyakova" userId="079be1f6-2d20-4450-8284-74922093ed9a" providerId="ADAL" clId="{DFF5AF98-9982-4D98-B3B3-BDBA8DFDF8E6}" dt="2023-02-16T22:41:06.466" v="289" actId="1076"/>
          <ac:picMkLst>
            <pc:docMk/>
            <pc:sldMk cId="0" sldId="271"/>
            <ac:picMk id="3" creationId="{25E69CE1-0B27-AFFA-38D8-45B078382213}"/>
          </ac:picMkLst>
        </pc:picChg>
        <pc:picChg chg="del">
          <ac:chgData name="Liliana Tretyakova" userId="079be1f6-2d20-4450-8284-74922093ed9a" providerId="ADAL" clId="{DFF5AF98-9982-4D98-B3B3-BDBA8DFDF8E6}" dt="2023-02-16T22:34:49.381" v="39" actId="478"/>
          <ac:picMkLst>
            <pc:docMk/>
            <pc:sldMk cId="0" sldId="271"/>
            <ac:picMk id="515" creationId="{00000000-0000-0000-0000-000000000000}"/>
          </ac:picMkLst>
        </pc:picChg>
        <pc:picChg chg="add mod">
          <ac:chgData name="Liliana Tretyakova" userId="079be1f6-2d20-4450-8284-74922093ed9a" providerId="ADAL" clId="{DFF5AF98-9982-4D98-B3B3-BDBA8DFDF8E6}" dt="2023-02-16T22:35:02.532" v="43" actId="1076"/>
          <ac:picMkLst>
            <pc:docMk/>
            <pc:sldMk cId="0" sldId="271"/>
            <ac:picMk id="1026" creationId="{7127CB62-D120-B7DE-DE13-26C0E43AC4A8}"/>
          </ac:picMkLst>
        </pc:picChg>
      </pc:sldChg>
      <pc:sldChg chg="addSp delSp modSp add mod ord modShow">
        <pc:chgData name="Liliana Tretyakova" userId="079be1f6-2d20-4450-8284-74922093ed9a" providerId="ADAL" clId="{DFF5AF98-9982-4D98-B3B3-BDBA8DFDF8E6}" dt="2023-02-17T18:50:46.642" v="4280" actId="729"/>
        <pc:sldMkLst>
          <pc:docMk/>
          <pc:sldMk cId="3721908211" sldId="308"/>
        </pc:sldMkLst>
        <pc:spChg chg="add mod">
          <ac:chgData name="Liliana Tretyakova" userId="079be1f6-2d20-4450-8284-74922093ed9a" providerId="ADAL" clId="{DFF5AF98-9982-4D98-B3B3-BDBA8DFDF8E6}" dt="2023-02-16T22:50:35.650" v="553" actId="1076"/>
          <ac:spMkLst>
            <pc:docMk/>
            <pc:sldMk cId="3721908211" sldId="308"/>
            <ac:spMk id="2" creationId="{354AF16C-D576-53F0-C099-64523816571C}"/>
          </ac:spMkLst>
        </pc:spChg>
        <pc:spChg chg="add mod">
          <ac:chgData name="Liliana Tretyakova" userId="079be1f6-2d20-4450-8284-74922093ed9a" providerId="ADAL" clId="{DFF5AF98-9982-4D98-B3B3-BDBA8DFDF8E6}" dt="2023-02-16T23:12:25.356" v="919" actId="20577"/>
          <ac:spMkLst>
            <pc:docMk/>
            <pc:sldMk cId="3721908211" sldId="308"/>
            <ac:spMk id="3" creationId="{BD1F4435-ECBD-A81E-03C0-583163BFAE1A}"/>
          </ac:spMkLst>
        </pc:spChg>
        <pc:spChg chg="add mod">
          <ac:chgData name="Liliana Tretyakova" userId="079be1f6-2d20-4450-8284-74922093ed9a" providerId="ADAL" clId="{DFF5AF98-9982-4D98-B3B3-BDBA8DFDF8E6}" dt="2023-02-16T22:50:35.650" v="553" actId="1076"/>
          <ac:spMkLst>
            <pc:docMk/>
            <pc:sldMk cId="3721908211" sldId="308"/>
            <ac:spMk id="4" creationId="{7038411E-079B-0CFA-23F0-7034551D0488}"/>
          </ac:spMkLst>
        </pc:spChg>
        <pc:spChg chg="add mod">
          <ac:chgData name="Liliana Tretyakova" userId="079be1f6-2d20-4450-8284-74922093ed9a" providerId="ADAL" clId="{DFF5AF98-9982-4D98-B3B3-BDBA8DFDF8E6}" dt="2023-02-16T22:50:35.650" v="553" actId="1076"/>
          <ac:spMkLst>
            <pc:docMk/>
            <pc:sldMk cId="3721908211" sldId="308"/>
            <ac:spMk id="5" creationId="{03680D30-F941-5C33-E721-C930291E9899}"/>
          </ac:spMkLst>
        </pc:spChg>
        <pc:spChg chg="add del mod">
          <ac:chgData name="Liliana Tretyakova" userId="079be1f6-2d20-4450-8284-74922093ed9a" providerId="ADAL" clId="{DFF5AF98-9982-4D98-B3B3-BDBA8DFDF8E6}" dt="2023-02-16T22:51:01.007" v="558" actId="478"/>
          <ac:spMkLst>
            <pc:docMk/>
            <pc:sldMk cId="3721908211" sldId="308"/>
            <ac:spMk id="6" creationId="{621ECAA7-1B92-316C-759A-BDA8F610BD57}"/>
          </ac:spMkLst>
        </pc:spChg>
        <pc:spChg chg="mod">
          <ac:chgData name="Liliana Tretyakova" userId="079be1f6-2d20-4450-8284-74922093ed9a" providerId="ADAL" clId="{DFF5AF98-9982-4D98-B3B3-BDBA8DFDF8E6}" dt="2023-02-16T22:47:43.994" v="507" actId="20577"/>
          <ac:spMkLst>
            <pc:docMk/>
            <pc:sldMk cId="3721908211" sldId="308"/>
            <ac:spMk id="833" creationId="{00000000-0000-0000-0000-000000000000}"/>
          </ac:spMkLst>
        </pc:spChg>
        <pc:grpChg chg="del">
          <ac:chgData name="Liliana Tretyakova" userId="079be1f6-2d20-4450-8284-74922093ed9a" providerId="ADAL" clId="{DFF5AF98-9982-4D98-B3B3-BDBA8DFDF8E6}" dt="2023-02-16T22:42:42.851" v="335" actId="478"/>
          <ac:grpSpMkLst>
            <pc:docMk/>
            <pc:sldMk cId="3721908211" sldId="308"/>
            <ac:grpSpMk id="835" creationId="{00000000-0000-0000-0000-000000000000}"/>
          </ac:grpSpMkLst>
        </pc:grpChg>
        <pc:grpChg chg="del">
          <ac:chgData name="Liliana Tretyakova" userId="079be1f6-2d20-4450-8284-74922093ed9a" providerId="ADAL" clId="{DFF5AF98-9982-4D98-B3B3-BDBA8DFDF8E6}" dt="2023-02-16T22:42:42.851" v="335" actId="478"/>
          <ac:grpSpMkLst>
            <pc:docMk/>
            <pc:sldMk cId="3721908211" sldId="308"/>
            <ac:grpSpMk id="838" creationId="{00000000-0000-0000-0000-000000000000}"/>
          </ac:grpSpMkLst>
        </pc:grpChg>
        <pc:grpChg chg="del">
          <ac:chgData name="Liliana Tretyakova" userId="079be1f6-2d20-4450-8284-74922093ed9a" providerId="ADAL" clId="{DFF5AF98-9982-4D98-B3B3-BDBA8DFDF8E6}" dt="2023-02-16T22:42:42.851" v="335" actId="478"/>
          <ac:grpSpMkLst>
            <pc:docMk/>
            <pc:sldMk cId="3721908211" sldId="308"/>
            <ac:grpSpMk id="841" creationId="{00000000-0000-0000-0000-000000000000}"/>
          </ac:grpSpMkLst>
        </pc:grpChg>
        <pc:grpChg chg="del">
          <ac:chgData name="Liliana Tretyakova" userId="079be1f6-2d20-4450-8284-74922093ed9a" providerId="ADAL" clId="{DFF5AF98-9982-4D98-B3B3-BDBA8DFDF8E6}" dt="2023-02-16T22:42:33.878" v="334" actId="478"/>
          <ac:grpSpMkLst>
            <pc:docMk/>
            <pc:sldMk cId="3721908211" sldId="308"/>
            <ac:grpSpMk id="844" creationId="{00000000-0000-0000-0000-000000000000}"/>
          </ac:grpSpMkLst>
        </pc:grpChg>
        <pc:grpChg chg="del">
          <ac:chgData name="Liliana Tretyakova" userId="079be1f6-2d20-4450-8284-74922093ed9a" providerId="ADAL" clId="{DFF5AF98-9982-4D98-B3B3-BDBA8DFDF8E6}" dt="2023-02-16T22:42:42.851" v="335" actId="478"/>
          <ac:grpSpMkLst>
            <pc:docMk/>
            <pc:sldMk cId="3721908211" sldId="308"/>
            <ac:grpSpMk id="847" creationId="{00000000-0000-0000-0000-000000000000}"/>
          </ac:grpSpMkLst>
        </pc:grpChg>
        <pc:grpChg chg="del">
          <ac:chgData name="Liliana Tretyakova" userId="079be1f6-2d20-4450-8284-74922093ed9a" providerId="ADAL" clId="{DFF5AF98-9982-4D98-B3B3-BDBA8DFDF8E6}" dt="2023-02-16T22:42:42.851" v="335" actId="478"/>
          <ac:grpSpMkLst>
            <pc:docMk/>
            <pc:sldMk cId="3721908211" sldId="308"/>
            <ac:grpSpMk id="850" creationId="{00000000-0000-0000-0000-000000000000}"/>
          </ac:grpSpMkLst>
        </pc:grpChg>
        <pc:grpChg chg="del">
          <ac:chgData name="Liliana Tretyakova" userId="079be1f6-2d20-4450-8284-74922093ed9a" providerId="ADAL" clId="{DFF5AF98-9982-4D98-B3B3-BDBA8DFDF8E6}" dt="2023-02-16T22:42:42.851" v="335" actId="478"/>
          <ac:grpSpMkLst>
            <pc:docMk/>
            <pc:sldMk cId="3721908211" sldId="308"/>
            <ac:grpSpMk id="853" creationId="{00000000-0000-0000-0000-000000000000}"/>
          </ac:grpSpMkLst>
        </pc:grpChg>
        <pc:grpChg chg="del">
          <ac:chgData name="Liliana Tretyakova" userId="079be1f6-2d20-4450-8284-74922093ed9a" providerId="ADAL" clId="{DFF5AF98-9982-4D98-B3B3-BDBA8DFDF8E6}" dt="2023-02-16T22:42:42.851" v="335" actId="478"/>
          <ac:grpSpMkLst>
            <pc:docMk/>
            <pc:sldMk cId="3721908211" sldId="308"/>
            <ac:grpSpMk id="856" creationId="{00000000-0000-0000-0000-000000000000}"/>
          </ac:grpSpMkLst>
        </pc:grpChg>
        <pc:grpChg chg="del">
          <ac:chgData name="Liliana Tretyakova" userId="079be1f6-2d20-4450-8284-74922093ed9a" providerId="ADAL" clId="{DFF5AF98-9982-4D98-B3B3-BDBA8DFDF8E6}" dt="2023-02-16T22:42:42.851" v="335" actId="478"/>
          <ac:grpSpMkLst>
            <pc:docMk/>
            <pc:sldMk cId="3721908211" sldId="308"/>
            <ac:grpSpMk id="859" creationId="{00000000-0000-0000-0000-000000000000}"/>
          </ac:grpSpMkLst>
        </pc:grpChg>
        <pc:graphicFrameChg chg="mod modGraphic">
          <ac:chgData name="Liliana Tretyakova" userId="079be1f6-2d20-4450-8284-74922093ed9a" providerId="ADAL" clId="{DFF5AF98-9982-4D98-B3B3-BDBA8DFDF8E6}" dt="2023-02-16T22:50:24.596" v="552" actId="1076"/>
          <ac:graphicFrameMkLst>
            <pc:docMk/>
            <pc:sldMk cId="3721908211" sldId="308"/>
            <ac:graphicFrameMk id="834" creationId="{00000000-0000-0000-0000-000000000000}"/>
          </ac:graphicFrameMkLst>
        </pc:graphicFrameChg>
        <pc:picChg chg="add del mod">
          <ac:chgData name="Liliana Tretyakova" userId="079be1f6-2d20-4450-8284-74922093ed9a" providerId="ADAL" clId="{DFF5AF98-9982-4D98-B3B3-BDBA8DFDF8E6}" dt="2023-02-16T22:46:08.496" v="481" actId="478"/>
          <ac:picMkLst>
            <pc:docMk/>
            <pc:sldMk cId="3721908211" sldId="308"/>
            <ac:picMk id="3074" creationId="{B96C739D-D9AD-69AE-9CA0-C0856548C568}"/>
          </ac:picMkLst>
        </pc:picChg>
        <pc:picChg chg="add mod">
          <ac:chgData name="Liliana Tretyakova" userId="079be1f6-2d20-4450-8284-74922093ed9a" providerId="ADAL" clId="{DFF5AF98-9982-4D98-B3B3-BDBA8DFDF8E6}" dt="2023-02-16T22:51:04.219" v="559" actId="1076"/>
          <ac:picMkLst>
            <pc:docMk/>
            <pc:sldMk cId="3721908211" sldId="308"/>
            <ac:picMk id="3076" creationId="{68075EFF-34DC-B3D4-64E2-E78DEE9770E9}"/>
          </ac:picMkLst>
        </pc:picChg>
      </pc:sldChg>
      <pc:sldChg chg="addSp delSp modSp add mod ord modShow">
        <pc:chgData name="Liliana Tretyakova" userId="079be1f6-2d20-4450-8284-74922093ed9a" providerId="ADAL" clId="{DFF5AF98-9982-4D98-B3B3-BDBA8DFDF8E6}" dt="2023-02-17T18:50:49.802" v="4281" actId="729"/>
        <pc:sldMkLst>
          <pc:docMk/>
          <pc:sldMk cId="1196447130" sldId="309"/>
        </pc:sldMkLst>
        <pc:spChg chg="add del">
          <ac:chgData name="Liliana Tretyakova" userId="079be1f6-2d20-4450-8284-74922093ed9a" providerId="ADAL" clId="{DFF5AF98-9982-4D98-B3B3-BDBA8DFDF8E6}" dt="2023-02-16T22:53:13.551" v="602" actId="22"/>
          <ac:spMkLst>
            <pc:docMk/>
            <pc:sldMk cId="1196447130" sldId="309"/>
            <ac:spMk id="3" creationId="{8AC00788-A3F8-E6CB-8E52-B73B57F95159}"/>
          </ac:spMkLst>
        </pc:spChg>
        <pc:spChg chg="add mod">
          <ac:chgData name="Liliana Tretyakova" userId="079be1f6-2d20-4450-8284-74922093ed9a" providerId="ADAL" clId="{DFF5AF98-9982-4D98-B3B3-BDBA8DFDF8E6}" dt="2023-02-16T22:58:14.475" v="674" actId="20577"/>
          <ac:spMkLst>
            <pc:docMk/>
            <pc:sldMk cId="1196447130" sldId="309"/>
            <ac:spMk id="4" creationId="{16B20B84-7133-AEC3-B18C-27B10B098E96}"/>
          </ac:spMkLst>
        </pc:spChg>
        <pc:spChg chg="add mod">
          <ac:chgData name="Liliana Tretyakova" userId="079be1f6-2d20-4450-8284-74922093ed9a" providerId="ADAL" clId="{DFF5AF98-9982-4D98-B3B3-BDBA8DFDF8E6}" dt="2023-02-16T23:12:13.567" v="916" actId="122"/>
          <ac:spMkLst>
            <pc:docMk/>
            <pc:sldMk cId="1196447130" sldId="309"/>
            <ac:spMk id="5" creationId="{EEC12F58-772B-3769-A73C-451D75A20527}"/>
          </ac:spMkLst>
        </pc:spChg>
        <pc:spChg chg="add mod">
          <ac:chgData name="Liliana Tretyakova" userId="079be1f6-2d20-4450-8284-74922093ed9a" providerId="ADAL" clId="{DFF5AF98-9982-4D98-B3B3-BDBA8DFDF8E6}" dt="2023-02-16T22:56:42.679" v="655" actId="1076"/>
          <ac:spMkLst>
            <pc:docMk/>
            <pc:sldMk cId="1196447130" sldId="309"/>
            <ac:spMk id="6" creationId="{D45ED97E-06BE-D901-D43B-F4BF99F365BC}"/>
          </ac:spMkLst>
        </pc:spChg>
        <pc:spChg chg="add mod">
          <ac:chgData name="Liliana Tretyakova" userId="079be1f6-2d20-4450-8284-74922093ed9a" providerId="ADAL" clId="{DFF5AF98-9982-4D98-B3B3-BDBA8DFDF8E6}" dt="2023-02-16T23:01:41.980" v="731" actId="207"/>
          <ac:spMkLst>
            <pc:docMk/>
            <pc:sldMk cId="1196447130" sldId="309"/>
            <ac:spMk id="7" creationId="{631AFDE8-AAAD-DD74-26BC-5532BE1B8F7E}"/>
          </ac:spMkLst>
        </pc:spChg>
        <pc:spChg chg="mod">
          <ac:chgData name="Liliana Tretyakova" userId="079be1f6-2d20-4450-8284-74922093ed9a" providerId="ADAL" clId="{DFF5AF98-9982-4D98-B3B3-BDBA8DFDF8E6}" dt="2023-02-16T22:52:33.359" v="595" actId="1036"/>
          <ac:spMkLst>
            <pc:docMk/>
            <pc:sldMk cId="1196447130" sldId="309"/>
            <ac:spMk id="866" creationId="{00000000-0000-0000-0000-000000000000}"/>
          </ac:spMkLst>
        </pc:spChg>
        <pc:spChg chg="del mod">
          <ac:chgData name="Liliana Tretyakova" userId="079be1f6-2d20-4450-8284-74922093ed9a" providerId="ADAL" clId="{DFF5AF98-9982-4D98-B3B3-BDBA8DFDF8E6}" dt="2023-02-16T23:57:58.591" v="1464" actId="478"/>
          <ac:spMkLst>
            <pc:docMk/>
            <pc:sldMk cId="1196447130" sldId="309"/>
            <ac:spMk id="867" creationId="{00000000-0000-0000-0000-000000000000}"/>
          </ac:spMkLst>
        </pc:spChg>
        <pc:spChg chg="mod">
          <ac:chgData name="Liliana Tretyakova" userId="079be1f6-2d20-4450-8284-74922093ed9a" providerId="ADAL" clId="{DFF5AF98-9982-4D98-B3B3-BDBA8DFDF8E6}" dt="2023-02-16T22:59:38.014" v="698" actId="1076"/>
          <ac:spMkLst>
            <pc:docMk/>
            <pc:sldMk cId="1196447130" sldId="309"/>
            <ac:spMk id="868" creationId="{00000000-0000-0000-0000-000000000000}"/>
          </ac:spMkLst>
        </pc:spChg>
        <pc:spChg chg="mod">
          <ac:chgData name="Liliana Tretyakova" userId="079be1f6-2d20-4450-8284-74922093ed9a" providerId="ADAL" clId="{DFF5AF98-9982-4D98-B3B3-BDBA8DFDF8E6}" dt="2023-02-16T22:55:49.602" v="648" actId="122"/>
          <ac:spMkLst>
            <pc:docMk/>
            <pc:sldMk cId="1196447130" sldId="309"/>
            <ac:spMk id="869" creationId="{00000000-0000-0000-0000-000000000000}"/>
          </ac:spMkLst>
        </pc:spChg>
        <pc:spChg chg="mod">
          <ac:chgData name="Liliana Tretyakova" userId="079be1f6-2d20-4450-8284-74922093ed9a" providerId="ADAL" clId="{DFF5AF98-9982-4D98-B3B3-BDBA8DFDF8E6}" dt="2023-02-16T23:11:57.496" v="909" actId="14100"/>
          <ac:spMkLst>
            <pc:docMk/>
            <pc:sldMk cId="1196447130" sldId="309"/>
            <ac:spMk id="870" creationId="{00000000-0000-0000-0000-000000000000}"/>
          </ac:spMkLst>
        </pc:spChg>
        <pc:spChg chg="mod">
          <ac:chgData name="Liliana Tretyakova" userId="079be1f6-2d20-4450-8284-74922093ed9a" providerId="ADAL" clId="{DFF5AF98-9982-4D98-B3B3-BDBA8DFDF8E6}" dt="2023-02-16T23:57:51.622" v="1449" actId="20577"/>
          <ac:spMkLst>
            <pc:docMk/>
            <pc:sldMk cId="1196447130" sldId="309"/>
            <ac:spMk id="871" creationId="{00000000-0000-0000-0000-000000000000}"/>
          </ac:spMkLst>
        </pc:spChg>
        <pc:spChg chg="mod">
          <ac:chgData name="Liliana Tretyakova" userId="079be1f6-2d20-4450-8284-74922093ed9a" providerId="ADAL" clId="{DFF5AF98-9982-4D98-B3B3-BDBA8DFDF8E6}" dt="2023-02-16T22:55:52.547" v="649" actId="122"/>
          <ac:spMkLst>
            <pc:docMk/>
            <pc:sldMk cId="1196447130" sldId="309"/>
            <ac:spMk id="872" creationId="{00000000-0000-0000-0000-000000000000}"/>
          </ac:spMkLst>
        </pc:spChg>
        <pc:spChg chg="del">
          <ac:chgData name="Liliana Tretyakova" userId="079be1f6-2d20-4450-8284-74922093ed9a" providerId="ADAL" clId="{DFF5AF98-9982-4D98-B3B3-BDBA8DFDF8E6}" dt="2023-02-16T22:52:50.873" v="597" actId="478"/>
          <ac:spMkLst>
            <pc:docMk/>
            <pc:sldMk cId="1196447130" sldId="309"/>
            <ac:spMk id="873" creationId="{00000000-0000-0000-0000-000000000000}"/>
          </ac:spMkLst>
        </pc:spChg>
        <pc:picChg chg="del">
          <ac:chgData name="Liliana Tretyakova" userId="079be1f6-2d20-4450-8284-74922093ed9a" providerId="ADAL" clId="{DFF5AF98-9982-4D98-B3B3-BDBA8DFDF8E6}" dt="2023-02-16T22:52:46.501" v="596" actId="478"/>
          <ac:picMkLst>
            <pc:docMk/>
            <pc:sldMk cId="1196447130" sldId="309"/>
            <ac:picMk id="874" creationId="{00000000-0000-0000-0000-000000000000}"/>
          </ac:picMkLst>
        </pc:picChg>
        <pc:picChg chg="add mod">
          <ac:chgData name="Liliana Tretyakova" userId="079be1f6-2d20-4450-8284-74922093ed9a" providerId="ADAL" clId="{DFF5AF98-9982-4D98-B3B3-BDBA8DFDF8E6}" dt="2023-02-16T23:00:43.474" v="723" actId="1036"/>
          <ac:picMkLst>
            <pc:docMk/>
            <pc:sldMk cId="1196447130" sldId="309"/>
            <ac:picMk id="4098" creationId="{07206D0D-7BBB-3630-A1D0-D172EDAE5FD7}"/>
          </ac:picMkLst>
        </pc:picChg>
        <pc:picChg chg="add del mod">
          <ac:chgData name="Liliana Tretyakova" userId="079be1f6-2d20-4450-8284-74922093ed9a" providerId="ADAL" clId="{DFF5AF98-9982-4D98-B3B3-BDBA8DFDF8E6}" dt="2023-02-16T23:58:04.179" v="1465" actId="478"/>
          <ac:picMkLst>
            <pc:docMk/>
            <pc:sldMk cId="1196447130" sldId="309"/>
            <ac:picMk id="4100" creationId="{17A02449-654D-27B6-36CE-36C4B87BE6C7}"/>
          </ac:picMkLst>
        </pc:picChg>
        <pc:picChg chg="add mod">
          <ac:chgData name="Liliana Tretyakova" userId="079be1f6-2d20-4450-8284-74922093ed9a" providerId="ADAL" clId="{DFF5AF98-9982-4D98-B3B3-BDBA8DFDF8E6}" dt="2023-02-16T23:58:24.378" v="1471" actId="14100"/>
          <ac:picMkLst>
            <pc:docMk/>
            <pc:sldMk cId="1196447130" sldId="309"/>
            <ac:picMk id="4102" creationId="{D5951EE6-F81F-395E-A042-4CF156D516D1}"/>
          </ac:picMkLst>
        </pc:picChg>
      </pc:sldChg>
      <pc:sldChg chg="addSp delSp modSp add mod">
        <pc:chgData name="Liliana Tretyakova" userId="079be1f6-2d20-4450-8284-74922093ed9a" providerId="ADAL" clId="{DFF5AF98-9982-4D98-B3B3-BDBA8DFDF8E6}" dt="2023-02-17T20:07:19.829" v="4629" actId="478"/>
        <pc:sldMkLst>
          <pc:docMk/>
          <pc:sldMk cId="1293666725" sldId="311"/>
        </pc:sldMkLst>
        <pc:spChg chg="add del mod">
          <ac:chgData name="Liliana Tretyakova" userId="079be1f6-2d20-4450-8284-74922093ed9a" providerId="ADAL" clId="{DFF5AF98-9982-4D98-B3B3-BDBA8DFDF8E6}" dt="2023-02-17T20:07:19.829" v="4629" actId="478"/>
          <ac:spMkLst>
            <pc:docMk/>
            <pc:sldMk cId="1293666725" sldId="311"/>
            <ac:spMk id="3" creationId="{14557853-4557-B8EB-B729-68DD710252D2}"/>
          </ac:spMkLst>
        </pc:spChg>
        <pc:spChg chg="add del mod">
          <ac:chgData name="Liliana Tretyakova" userId="079be1f6-2d20-4450-8284-74922093ed9a" providerId="ADAL" clId="{DFF5AF98-9982-4D98-B3B3-BDBA8DFDF8E6}" dt="2023-02-16T23:35:06.763" v="1205" actId="21"/>
          <ac:spMkLst>
            <pc:docMk/>
            <pc:sldMk cId="1293666725" sldId="311"/>
            <ac:spMk id="3" creationId="{20ACF105-6173-3B24-BEDB-FEDEE375F30C}"/>
          </ac:spMkLst>
        </pc:spChg>
        <pc:spChg chg="del">
          <ac:chgData name="Liliana Tretyakova" userId="079be1f6-2d20-4450-8284-74922093ed9a" providerId="ADAL" clId="{DFF5AF98-9982-4D98-B3B3-BDBA8DFDF8E6}" dt="2023-02-16T23:34:29.435" v="1195" actId="478"/>
          <ac:spMkLst>
            <pc:docMk/>
            <pc:sldMk cId="1293666725" sldId="311"/>
            <ac:spMk id="18" creationId="{8A5420C8-39DE-C58D-1C8E-D330BC9023CE}"/>
          </ac:spMkLst>
        </pc:spChg>
        <pc:spChg chg="del">
          <ac:chgData name="Liliana Tretyakova" userId="079be1f6-2d20-4450-8284-74922093ed9a" providerId="ADAL" clId="{DFF5AF98-9982-4D98-B3B3-BDBA8DFDF8E6}" dt="2023-02-16T23:34:30.531" v="1196" actId="478"/>
          <ac:spMkLst>
            <pc:docMk/>
            <pc:sldMk cId="1293666725" sldId="311"/>
            <ac:spMk id="22" creationId="{7FFA9D6D-3FDD-BA25-98CC-ED9E5B7E60A0}"/>
          </ac:spMkLst>
        </pc:spChg>
        <pc:spChg chg="del">
          <ac:chgData name="Liliana Tretyakova" userId="079be1f6-2d20-4450-8284-74922093ed9a" providerId="ADAL" clId="{DFF5AF98-9982-4D98-B3B3-BDBA8DFDF8E6}" dt="2023-02-16T23:30:23.621" v="1146" actId="478"/>
          <ac:spMkLst>
            <pc:docMk/>
            <pc:sldMk cId="1293666725" sldId="311"/>
            <ac:spMk id="26" creationId="{02C293A0-5264-EB68-B3A7-F32E82F85BE9}"/>
          </ac:spMkLst>
        </pc:spChg>
        <pc:spChg chg="del">
          <ac:chgData name="Liliana Tretyakova" userId="079be1f6-2d20-4450-8284-74922093ed9a" providerId="ADAL" clId="{DFF5AF98-9982-4D98-B3B3-BDBA8DFDF8E6}" dt="2023-02-16T23:30:33.132" v="1149" actId="478"/>
          <ac:spMkLst>
            <pc:docMk/>
            <pc:sldMk cId="1293666725" sldId="311"/>
            <ac:spMk id="27" creationId="{8B18949D-5AB9-AD7E-337E-ED28CAAECBFE}"/>
          </ac:spMkLst>
        </pc:spChg>
        <pc:spChg chg="del">
          <ac:chgData name="Liliana Tretyakova" userId="079be1f6-2d20-4450-8284-74922093ed9a" providerId="ADAL" clId="{DFF5AF98-9982-4D98-B3B3-BDBA8DFDF8E6}" dt="2023-02-16T23:34:31.643" v="1197" actId="478"/>
          <ac:spMkLst>
            <pc:docMk/>
            <pc:sldMk cId="1293666725" sldId="311"/>
            <ac:spMk id="29" creationId="{CA0AAE39-43B8-70C4-745E-6DE732E7E8C9}"/>
          </ac:spMkLst>
        </pc:spChg>
        <pc:spChg chg="add del mod">
          <ac:chgData name="Liliana Tretyakova" userId="079be1f6-2d20-4450-8284-74922093ed9a" providerId="ADAL" clId="{DFF5AF98-9982-4D98-B3B3-BDBA8DFDF8E6}" dt="2023-02-17T20:07:13.673" v="4627" actId="1036"/>
          <ac:spMkLst>
            <pc:docMk/>
            <pc:sldMk cId="1293666725" sldId="311"/>
            <ac:spMk id="334" creationId="{00000000-0000-0000-0000-000000000000}"/>
          </ac:spMkLst>
        </pc:spChg>
        <pc:grpChg chg="del">
          <ac:chgData name="Liliana Tretyakova" userId="079be1f6-2d20-4450-8284-74922093ed9a" providerId="ADAL" clId="{DFF5AF98-9982-4D98-B3B3-BDBA8DFDF8E6}" dt="2023-02-16T23:30:23.621" v="1146" actId="478"/>
          <ac:grpSpMkLst>
            <pc:docMk/>
            <pc:sldMk cId="1293666725" sldId="311"/>
            <ac:grpSpMk id="11" creationId="{00C687D8-ADD6-748C-224B-E8BC91C3FCDA}"/>
          </ac:grpSpMkLst>
        </pc:grpChg>
        <pc:grpChg chg="del">
          <ac:chgData name="Liliana Tretyakova" userId="079be1f6-2d20-4450-8284-74922093ed9a" providerId="ADAL" clId="{DFF5AF98-9982-4D98-B3B3-BDBA8DFDF8E6}" dt="2023-02-16T23:30:23.621" v="1146" actId="478"/>
          <ac:grpSpMkLst>
            <pc:docMk/>
            <pc:sldMk cId="1293666725" sldId="311"/>
            <ac:grpSpMk id="12" creationId="{32E798BB-A4F9-CDE7-A6A1-986F990D3EEF}"/>
          </ac:grpSpMkLst>
        </pc:grpChg>
        <pc:grpChg chg="del">
          <ac:chgData name="Liliana Tretyakova" userId="079be1f6-2d20-4450-8284-74922093ed9a" providerId="ADAL" clId="{DFF5AF98-9982-4D98-B3B3-BDBA8DFDF8E6}" dt="2023-02-16T23:30:23.621" v="1146" actId="478"/>
          <ac:grpSpMkLst>
            <pc:docMk/>
            <pc:sldMk cId="1293666725" sldId="311"/>
            <ac:grpSpMk id="25" creationId="{B387E953-86C7-3910-22B3-3B995EAA5FE1}"/>
          </ac:grpSpMkLst>
        </pc:grpChg>
        <pc:picChg chg="del">
          <ac:chgData name="Liliana Tretyakova" userId="079be1f6-2d20-4450-8284-74922093ed9a" providerId="ADAL" clId="{DFF5AF98-9982-4D98-B3B3-BDBA8DFDF8E6}" dt="2023-02-16T23:30:25.228" v="1147" actId="478"/>
          <ac:picMkLst>
            <pc:docMk/>
            <pc:sldMk cId="1293666725" sldId="311"/>
            <ac:picMk id="5130" creationId="{D178C937-3639-523E-7CE0-FB433DB6FFB7}"/>
          </ac:picMkLst>
        </pc:picChg>
        <pc:picChg chg="del">
          <ac:chgData name="Liliana Tretyakova" userId="079be1f6-2d20-4450-8284-74922093ed9a" providerId="ADAL" clId="{DFF5AF98-9982-4D98-B3B3-BDBA8DFDF8E6}" dt="2023-02-16T23:30:26.635" v="1148" actId="478"/>
          <ac:picMkLst>
            <pc:docMk/>
            <pc:sldMk cId="1293666725" sldId="311"/>
            <ac:picMk id="5132" creationId="{4B9DD9E1-2553-AB9C-A251-C6B314830AA0}"/>
          </ac:picMkLst>
        </pc:picChg>
        <pc:picChg chg="add del mod">
          <ac:chgData name="Liliana Tretyakova" userId="079be1f6-2d20-4450-8284-74922093ed9a" providerId="ADAL" clId="{DFF5AF98-9982-4D98-B3B3-BDBA8DFDF8E6}" dt="2023-02-16T23:52:02.433" v="1401" actId="478"/>
          <ac:picMkLst>
            <pc:docMk/>
            <pc:sldMk cId="1293666725" sldId="311"/>
            <ac:picMk id="7170" creationId="{F400B4B7-CEDD-9B73-1395-8D2C68B97D55}"/>
          </ac:picMkLst>
        </pc:picChg>
        <pc:picChg chg="add del mod">
          <ac:chgData name="Liliana Tretyakova" userId="079be1f6-2d20-4450-8284-74922093ed9a" providerId="ADAL" clId="{DFF5AF98-9982-4D98-B3B3-BDBA8DFDF8E6}" dt="2023-02-16T23:38:22.001" v="1236" actId="478"/>
          <ac:picMkLst>
            <pc:docMk/>
            <pc:sldMk cId="1293666725" sldId="311"/>
            <ac:picMk id="7172" creationId="{D83A5550-FBCD-18EC-5D11-971E28A7F81A}"/>
          </ac:picMkLst>
        </pc:picChg>
        <pc:picChg chg="add del mod">
          <ac:chgData name="Liliana Tretyakova" userId="079be1f6-2d20-4450-8284-74922093ed9a" providerId="ADAL" clId="{DFF5AF98-9982-4D98-B3B3-BDBA8DFDF8E6}" dt="2023-02-16T23:51:51.274" v="1398" actId="478"/>
          <ac:picMkLst>
            <pc:docMk/>
            <pc:sldMk cId="1293666725" sldId="311"/>
            <ac:picMk id="7174" creationId="{E9ED5528-54F7-A6CE-E245-E931C7AEFB23}"/>
          </ac:picMkLst>
        </pc:picChg>
        <pc:picChg chg="add mod">
          <ac:chgData name="Liliana Tretyakova" userId="079be1f6-2d20-4450-8284-74922093ed9a" providerId="ADAL" clId="{DFF5AF98-9982-4D98-B3B3-BDBA8DFDF8E6}" dt="2023-02-16T23:52:11.884" v="1404" actId="1076"/>
          <ac:picMkLst>
            <pc:docMk/>
            <pc:sldMk cId="1293666725" sldId="311"/>
            <ac:picMk id="7176" creationId="{B39B046B-6BC2-06DF-A33B-D3FF8D44442B}"/>
          </ac:picMkLst>
        </pc:picChg>
      </pc:sldChg>
      <pc:sldChg chg="addSp delSp modSp add mod ord modShow">
        <pc:chgData name="Liliana Tretyakova" userId="079be1f6-2d20-4450-8284-74922093ed9a" providerId="ADAL" clId="{DFF5AF98-9982-4D98-B3B3-BDBA8DFDF8E6}" dt="2023-02-17T17:49:15.910" v="2967" actId="729"/>
        <pc:sldMkLst>
          <pc:docMk/>
          <pc:sldMk cId="3185322695" sldId="312"/>
        </pc:sldMkLst>
        <pc:spChg chg="add del mod">
          <ac:chgData name="Liliana Tretyakova" userId="079be1f6-2d20-4450-8284-74922093ed9a" providerId="ADAL" clId="{DFF5AF98-9982-4D98-B3B3-BDBA8DFDF8E6}" dt="2023-02-16T23:40:22.090" v="1251" actId="478"/>
          <ac:spMkLst>
            <pc:docMk/>
            <pc:sldMk cId="3185322695" sldId="312"/>
            <ac:spMk id="3" creationId="{4B99737E-98AB-76E2-B44C-674253B36FDA}"/>
          </ac:spMkLst>
        </pc:spChg>
        <pc:spChg chg="add mod">
          <ac:chgData name="Liliana Tretyakova" userId="079be1f6-2d20-4450-8284-74922093ed9a" providerId="ADAL" clId="{DFF5AF98-9982-4D98-B3B3-BDBA8DFDF8E6}" dt="2023-02-16T23:43:06.460" v="1308" actId="948"/>
          <ac:spMkLst>
            <pc:docMk/>
            <pc:sldMk cId="3185322695" sldId="312"/>
            <ac:spMk id="4" creationId="{EBDAD1C8-3BE8-582F-41E7-26F1FD71E3E5}"/>
          </ac:spMkLst>
        </pc:spChg>
        <pc:spChg chg="mod">
          <ac:chgData name="Liliana Tretyakova" userId="079be1f6-2d20-4450-8284-74922093ed9a" providerId="ADAL" clId="{DFF5AF98-9982-4D98-B3B3-BDBA8DFDF8E6}" dt="2023-02-16T23:41:40.114" v="1286" actId="20577"/>
          <ac:spMkLst>
            <pc:docMk/>
            <pc:sldMk cId="3185322695" sldId="312"/>
            <ac:spMk id="367" creationId="{00000000-0000-0000-0000-000000000000}"/>
          </ac:spMkLst>
        </pc:spChg>
        <pc:spChg chg="del">
          <ac:chgData name="Liliana Tretyakova" userId="079be1f6-2d20-4450-8284-74922093ed9a" providerId="ADAL" clId="{DFF5AF98-9982-4D98-B3B3-BDBA8DFDF8E6}" dt="2023-02-16T23:40:20.972" v="1250" actId="478"/>
          <ac:spMkLst>
            <pc:docMk/>
            <pc:sldMk cId="3185322695" sldId="312"/>
            <ac:spMk id="368" creationId="{00000000-0000-0000-0000-000000000000}"/>
          </ac:spMkLst>
        </pc:spChg>
      </pc:sldChg>
      <pc:sldChg chg="addSp delSp modSp add mod">
        <pc:chgData name="Liliana Tretyakova" userId="079be1f6-2d20-4450-8284-74922093ed9a" providerId="ADAL" clId="{DFF5AF98-9982-4D98-B3B3-BDBA8DFDF8E6}" dt="2023-02-17T20:08:07.390" v="4639"/>
        <pc:sldMkLst>
          <pc:docMk/>
          <pc:sldMk cId="967941648" sldId="313"/>
        </pc:sldMkLst>
        <pc:spChg chg="add mod">
          <ac:chgData name="Liliana Tretyakova" userId="079be1f6-2d20-4450-8284-74922093ed9a" providerId="ADAL" clId="{DFF5AF98-9982-4D98-B3B3-BDBA8DFDF8E6}" dt="2023-02-16T23:51:15.872" v="1397" actId="1035"/>
          <ac:spMkLst>
            <pc:docMk/>
            <pc:sldMk cId="967941648" sldId="313"/>
            <ac:spMk id="3" creationId="{69B17C0D-4E8C-FEA4-B226-33349ADCB7CE}"/>
          </ac:spMkLst>
        </pc:spChg>
        <pc:spChg chg="add mod">
          <ac:chgData name="Liliana Tretyakova" userId="079be1f6-2d20-4450-8284-74922093ed9a" providerId="ADAL" clId="{DFF5AF98-9982-4D98-B3B3-BDBA8DFDF8E6}" dt="2023-02-17T19:29:14.857" v="4491" actId="20577"/>
          <ac:spMkLst>
            <pc:docMk/>
            <pc:sldMk cId="967941648" sldId="313"/>
            <ac:spMk id="4" creationId="{7C77926A-990F-38D5-95FA-C0ECE3A4807F}"/>
          </ac:spMkLst>
        </pc:spChg>
        <pc:spChg chg="add mod">
          <ac:chgData name="Liliana Tretyakova" userId="079be1f6-2d20-4450-8284-74922093ed9a" providerId="ADAL" clId="{DFF5AF98-9982-4D98-B3B3-BDBA8DFDF8E6}" dt="2023-02-16T23:51:15.872" v="1397" actId="1035"/>
          <ac:spMkLst>
            <pc:docMk/>
            <pc:sldMk cId="967941648" sldId="313"/>
            <ac:spMk id="5" creationId="{40DB5C38-AD1D-D6EE-F315-919C2BAF9416}"/>
          </ac:spMkLst>
        </pc:spChg>
        <pc:spChg chg="add del mod">
          <ac:chgData name="Liliana Tretyakova" userId="079be1f6-2d20-4450-8284-74922093ed9a" providerId="ADAL" clId="{DFF5AF98-9982-4D98-B3B3-BDBA8DFDF8E6}" dt="2023-02-17T20:08:06.663" v="4638" actId="478"/>
          <ac:spMkLst>
            <pc:docMk/>
            <pc:sldMk cId="967941648" sldId="313"/>
            <ac:spMk id="7" creationId="{B126CA5B-6D83-8509-3421-0652B751DD37}"/>
          </ac:spMkLst>
        </pc:spChg>
        <pc:spChg chg="add mod">
          <ac:chgData name="Liliana Tretyakova" userId="079be1f6-2d20-4450-8284-74922093ed9a" providerId="ADAL" clId="{DFF5AF98-9982-4D98-B3B3-BDBA8DFDF8E6}" dt="2023-02-17T20:08:07.390" v="4639"/>
          <ac:spMkLst>
            <pc:docMk/>
            <pc:sldMk cId="967941648" sldId="313"/>
            <ac:spMk id="8" creationId="{4ACE58B0-BE43-A876-EB5D-61337202B31E}"/>
          </ac:spMkLst>
        </pc:spChg>
        <pc:spChg chg="del">
          <ac:chgData name="Liliana Tretyakova" userId="079be1f6-2d20-4450-8284-74922093ed9a" providerId="ADAL" clId="{DFF5AF98-9982-4D98-B3B3-BDBA8DFDF8E6}" dt="2023-02-17T20:08:02.332" v="4637" actId="478"/>
          <ac:spMkLst>
            <pc:docMk/>
            <pc:sldMk cId="967941648" sldId="313"/>
            <ac:spMk id="334" creationId="{00000000-0000-0000-0000-000000000000}"/>
          </ac:spMkLst>
        </pc:spChg>
        <pc:graphicFrameChg chg="add mod modGraphic">
          <ac:chgData name="Liliana Tretyakova" userId="079be1f6-2d20-4450-8284-74922093ed9a" providerId="ADAL" clId="{DFF5AF98-9982-4D98-B3B3-BDBA8DFDF8E6}" dt="2023-02-16T23:49:00.788" v="1347" actId="20577"/>
          <ac:graphicFrameMkLst>
            <pc:docMk/>
            <pc:sldMk cId="967941648" sldId="313"/>
            <ac:graphicFrameMk id="2" creationId="{39DC6539-D916-7BE7-9B89-94063CB545C7}"/>
          </ac:graphicFrameMkLst>
        </pc:graphicFrameChg>
        <pc:picChg chg="del">
          <ac:chgData name="Liliana Tretyakova" userId="079be1f6-2d20-4450-8284-74922093ed9a" providerId="ADAL" clId="{DFF5AF98-9982-4D98-B3B3-BDBA8DFDF8E6}" dt="2023-02-16T23:47:56.008" v="1310" actId="478"/>
          <ac:picMkLst>
            <pc:docMk/>
            <pc:sldMk cId="967941648" sldId="313"/>
            <ac:picMk id="7170" creationId="{F400B4B7-CEDD-9B73-1395-8D2C68B97D55}"/>
          </ac:picMkLst>
        </pc:picChg>
        <pc:picChg chg="del">
          <ac:chgData name="Liliana Tretyakova" userId="079be1f6-2d20-4450-8284-74922093ed9a" providerId="ADAL" clId="{DFF5AF98-9982-4D98-B3B3-BDBA8DFDF8E6}" dt="2023-02-16T23:47:57.384" v="1311" actId="478"/>
          <ac:picMkLst>
            <pc:docMk/>
            <pc:sldMk cId="967941648" sldId="313"/>
            <ac:picMk id="7174" creationId="{E9ED5528-54F7-A6CE-E245-E931C7AEFB23}"/>
          </ac:picMkLst>
        </pc:picChg>
        <pc:picChg chg="add del mod">
          <ac:chgData name="Liliana Tretyakova" userId="079be1f6-2d20-4450-8284-74922093ed9a" providerId="ADAL" clId="{DFF5AF98-9982-4D98-B3B3-BDBA8DFDF8E6}" dt="2023-02-16T23:49:06.657" v="1349" actId="478"/>
          <ac:picMkLst>
            <pc:docMk/>
            <pc:sldMk cId="967941648" sldId="313"/>
            <ac:picMk id="8194" creationId="{45FA9510-F371-7F1B-D6C1-E280D0B7FA4A}"/>
          </ac:picMkLst>
        </pc:picChg>
        <pc:picChg chg="add mod">
          <ac:chgData name="Liliana Tretyakova" userId="079be1f6-2d20-4450-8284-74922093ed9a" providerId="ADAL" clId="{DFF5AF98-9982-4D98-B3B3-BDBA8DFDF8E6}" dt="2023-02-16T23:50:12.906" v="1356" actId="1076"/>
          <ac:picMkLst>
            <pc:docMk/>
            <pc:sldMk cId="967941648" sldId="313"/>
            <ac:picMk id="8196" creationId="{C5014A04-FFCB-80AF-2F19-1FD8B76DD904}"/>
          </ac:picMkLst>
        </pc:picChg>
      </pc:sldChg>
      <pc:sldChg chg="modSp add mod ord modShow">
        <pc:chgData name="Liliana Tretyakova" userId="079be1f6-2d20-4450-8284-74922093ed9a" providerId="ADAL" clId="{DFF5AF98-9982-4D98-B3B3-BDBA8DFDF8E6}" dt="2023-02-17T20:02:33.248" v="4588" actId="729"/>
        <pc:sldMkLst>
          <pc:docMk/>
          <pc:sldMk cId="3373074714" sldId="315"/>
        </pc:sldMkLst>
        <pc:spChg chg="mod">
          <ac:chgData name="Liliana Tretyakova" userId="079be1f6-2d20-4450-8284-74922093ed9a" providerId="ADAL" clId="{DFF5AF98-9982-4D98-B3B3-BDBA8DFDF8E6}" dt="2023-02-17T00:14:45.514" v="1865" actId="20577"/>
          <ac:spMkLst>
            <pc:docMk/>
            <pc:sldMk cId="3373074714" sldId="315"/>
            <ac:spMk id="360" creationId="{00000000-0000-0000-0000-000000000000}"/>
          </ac:spMkLst>
        </pc:spChg>
      </pc:sldChg>
      <pc:sldChg chg="addSp delSp modSp add mod ord modNotesTx">
        <pc:chgData name="Liliana Tretyakova" userId="079be1f6-2d20-4450-8284-74922093ed9a" providerId="ADAL" clId="{DFF5AF98-9982-4D98-B3B3-BDBA8DFDF8E6}" dt="2023-02-17T20:03:41.244" v="4593" actId="20577"/>
        <pc:sldMkLst>
          <pc:docMk/>
          <pc:sldMk cId="3961089288" sldId="316"/>
        </pc:sldMkLst>
        <pc:spChg chg="add mod">
          <ac:chgData name="Liliana Tretyakova" userId="079be1f6-2d20-4450-8284-74922093ed9a" providerId="ADAL" clId="{DFF5AF98-9982-4D98-B3B3-BDBA8DFDF8E6}" dt="2023-02-17T00:26:37.462" v="1971" actId="1076"/>
          <ac:spMkLst>
            <pc:docMk/>
            <pc:sldMk cId="3961089288" sldId="316"/>
            <ac:spMk id="3" creationId="{FFF80F4D-0FA4-3038-D218-DBD253CBB61C}"/>
          </ac:spMkLst>
        </pc:spChg>
        <pc:spChg chg="mod">
          <ac:chgData name="Liliana Tretyakova" userId="079be1f6-2d20-4450-8284-74922093ed9a" providerId="ADAL" clId="{DFF5AF98-9982-4D98-B3B3-BDBA8DFDF8E6}" dt="2023-02-17T00:24:21.873" v="1954"/>
          <ac:spMkLst>
            <pc:docMk/>
            <pc:sldMk cId="3961089288" sldId="316"/>
            <ac:spMk id="5" creationId="{4A524DED-B0D1-38A4-A65E-DB469D1BE096}"/>
          </ac:spMkLst>
        </pc:spChg>
        <pc:spChg chg="mod">
          <ac:chgData name="Liliana Tretyakova" userId="079be1f6-2d20-4450-8284-74922093ed9a" providerId="ADAL" clId="{DFF5AF98-9982-4D98-B3B3-BDBA8DFDF8E6}" dt="2023-02-17T00:24:21.873" v="1954"/>
          <ac:spMkLst>
            <pc:docMk/>
            <pc:sldMk cId="3961089288" sldId="316"/>
            <ac:spMk id="6" creationId="{C4F8E837-1D76-F7C0-6F2C-F8C8C4DD59D5}"/>
          </ac:spMkLst>
        </pc:spChg>
        <pc:spChg chg="mod">
          <ac:chgData name="Liliana Tretyakova" userId="079be1f6-2d20-4450-8284-74922093ed9a" providerId="ADAL" clId="{DFF5AF98-9982-4D98-B3B3-BDBA8DFDF8E6}" dt="2023-02-17T00:24:21.873" v="1954"/>
          <ac:spMkLst>
            <pc:docMk/>
            <pc:sldMk cId="3961089288" sldId="316"/>
            <ac:spMk id="7" creationId="{30EFBC2D-C3E8-0CD3-2FE7-545837CB46C8}"/>
          </ac:spMkLst>
        </pc:spChg>
        <pc:spChg chg="mod">
          <ac:chgData name="Liliana Tretyakova" userId="079be1f6-2d20-4450-8284-74922093ed9a" providerId="ADAL" clId="{DFF5AF98-9982-4D98-B3B3-BDBA8DFDF8E6}" dt="2023-02-17T00:24:21.873" v="1954"/>
          <ac:spMkLst>
            <pc:docMk/>
            <pc:sldMk cId="3961089288" sldId="316"/>
            <ac:spMk id="8" creationId="{12225309-E752-C7CE-6816-003B14155CB3}"/>
          </ac:spMkLst>
        </pc:spChg>
        <pc:spChg chg="mod">
          <ac:chgData name="Liliana Tretyakova" userId="079be1f6-2d20-4450-8284-74922093ed9a" providerId="ADAL" clId="{DFF5AF98-9982-4D98-B3B3-BDBA8DFDF8E6}" dt="2023-02-17T00:24:21.873" v="1954"/>
          <ac:spMkLst>
            <pc:docMk/>
            <pc:sldMk cId="3961089288" sldId="316"/>
            <ac:spMk id="9" creationId="{65AB981E-1C73-FE91-E97A-C5D88CE88586}"/>
          </ac:spMkLst>
        </pc:spChg>
        <pc:spChg chg="mod">
          <ac:chgData name="Liliana Tretyakova" userId="079be1f6-2d20-4450-8284-74922093ed9a" providerId="ADAL" clId="{DFF5AF98-9982-4D98-B3B3-BDBA8DFDF8E6}" dt="2023-02-17T00:24:21.873" v="1954"/>
          <ac:spMkLst>
            <pc:docMk/>
            <pc:sldMk cId="3961089288" sldId="316"/>
            <ac:spMk id="10" creationId="{49B58608-E9A3-4C01-1DBC-1A05F07832BB}"/>
          </ac:spMkLst>
        </pc:spChg>
        <pc:spChg chg="mod">
          <ac:chgData name="Liliana Tretyakova" userId="079be1f6-2d20-4450-8284-74922093ed9a" providerId="ADAL" clId="{DFF5AF98-9982-4D98-B3B3-BDBA8DFDF8E6}" dt="2023-02-17T00:16:56.309" v="1875" actId="20577"/>
          <ac:spMkLst>
            <pc:docMk/>
            <pc:sldMk cId="3961089288" sldId="316"/>
            <ac:spMk id="574" creationId="{00000000-0000-0000-0000-000000000000}"/>
          </ac:spMkLst>
        </pc:spChg>
        <pc:spChg chg="mod">
          <ac:chgData name="Liliana Tretyakova" userId="079be1f6-2d20-4450-8284-74922093ed9a" providerId="ADAL" clId="{DFF5AF98-9982-4D98-B3B3-BDBA8DFDF8E6}" dt="2023-02-17T00:22:37.375" v="1949" actId="1076"/>
          <ac:spMkLst>
            <pc:docMk/>
            <pc:sldMk cId="3961089288" sldId="316"/>
            <ac:spMk id="582" creationId="{00000000-0000-0000-0000-000000000000}"/>
          </ac:spMkLst>
        </pc:spChg>
        <pc:spChg chg="del mod">
          <ac:chgData name="Liliana Tretyakova" userId="079be1f6-2d20-4450-8284-74922093ed9a" providerId="ADAL" clId="{DFF5AF98-9982-4D98-B3B3-BDBA8DFDF8E6}" dt="2023-02-17T00:18:53.661" v="1896" actId="478"/>
          <ac:spMkLst>
            <pc:docMk/>
            <pc:sldMk cId="3961089288" sldId="316"/>
            <ac:spMk id="583" creationId="{00000000-0000-0000-0000-000000000000}"/>
          </ac:spMkLst>
        </pc:spChg>
        <pc:spChg chg="del">
          <ac:chgData name="Liliana Tretyakova" userId="079be1f6-2d20-4450-8284-74922093ed9a" providerId="ADAL" clId="{DFF5AF98-9982-4D98-B3B3-BDBA8DFDF8E6}" dt="2023-02-17T00:18:15.554" v="1892" actId="478"/>
          <ac:spMkLst>
            <pc:docMk/>
            <pc:sldMk cId="3961089288" sldId="316"/>
            <ac:spMk id="584" creationId="{00000000-0000-0000-0000-000000000000}"/>
          </ac:spMkLst>
        </pc:spChg>
        <pc:spChg chg="mod">
          <ac:chgData name="Liliana Tretyakova" userId="079be1f6-2d20-4450-8284-74922093ed9a" providerId="ADAL" clId="{DFF5AF98-9982-4D98-B3B3-BDBA8DFDF8E6}" dt="2023-02-17T00:22:40.325" v="1950" actId="1076"/>
          <ac:spMkLst>
            <pc:docMk/>
            <pc:sldMk cId="3961089288" sldId="316"/>
            <ac:spMk id="585" creationId="{00000000-0000-0000-0000-000000000000}"/>
          </ac:spMkLst>
        </pc:spChg>
        <pc:spChg chg="del">
          <ac:chgData name="Liliana Tretyakova" userId="079be1f6-2d20-4450-8284-74922093ed9a" providerId="ADAL" clId="{DFF5AF98-9982-4D98-B3B3-BDBA8DFDF8E6}" dt="2023-02-17T00:18:13.025" v="1891" actId="478"/>
          <ac:spMkLst>
            <pc:docMk/>
            <pc:sldMk cId="3961089288" sldId="316"/>
            <ac:spMk id="586" creationId="{00000000-0000-0000-0000-000000000000}"/>
          </ac:spMkLst>
        </pc:spChg>
        <pc:spChg chg="del mod">
          <ac:chgData name="Liliana Tretyakova" userId="079be1f6-2d20-4450-8284-74922093ed9a" providerId="ADAL" clId="{DFF5AF98-9982-4D98-B3B3-BDBA8DFDF8E6}" dt="2023-02-17T00:18:10.267" v="1890" actId="478"/>
          <ac:spMkLst>
            <pc:docMk/>
            <pc:sldMk cId="3961089288" sldId="316"/>
            <ac:spMk id="587" creationId="{00000000-0000-0000-0000-000000000000}"/>
          </ac:spMkLst>
        </pc:spChg>
        <pc:spChg chg="mod">
          <ac:chgData name="Liliana Tretyakova" userId="079be1f6-2d20-4450-8284-74922093ed9a" providerId="ADAL" clId="{DFF5AF98-9982-4D98-B3B3-BDBA8DFDF8E6}" dt="2023-02-17T00:31:26.535" v="1993" actId="1036"/>
          <ac:spMkLst>
            <pc:docMk/>
            <pc:sldMk cId="3961089288" sldId="316"/>
            <ac:spMk id="588" creationId="{00000000-0000-0000-0000-000000000000}"/>
          </ac:spMkLst>
        </pc:spChg>
        <pc:spChg chg="mod">
          <ac:chgData name="Liliana Tretyakova" userId="079be1f6-2d20-4450-8284-74922093ed9a" providerId="ADAL" clId="{DFF5AF98-9982-4D98-B3B3-BDBA8DFDF8E6}" dt="2023-02-17T00:17:52.909" v="1885" actId="164"/>
          <ac:spMkLst>
            <pc:docMk/>
            <pc:sldMk cId="3961089288" sldId="316"/>
            <ac:spMk id="589" creationId="{00000000-0000-0000-0000-000000000000}"/>
          </ac:spMkLst>
        </pc:spChg>
        <pc:spChg chg="mod">
          <ac:chgData name="Liliana Tretyakova" userId="079be1f6-2d20-4450-8284-74922093ed9a" providerId="ADAL" clId="{DFF5AF98-9982-4D98-B3B3-BDBA8DFDF8E6}" dt="2023-02-17T00:17:52.909" v="1885" actId="164"/>
          <ac:spMkLst>
            <pc:docMk/>
            <pc:sldMk cId="3961089288" sldId="316"/>
            <ac:spMk id="590" creationId="{00000000-0000-0000-0000-000000000000}"/>
          </ac:spMkLst>
        </pc:spChg>
        <pc:spChg chg="del">
          <ac:chgData name="Liliana Tretyakova" userId="079be1f6-2d20-4450-8284-74922093ed9a" providerId="ADAL" clId="{DFF5AF98-9982-4D98-B3B3-BDBA8DFDF8E6}" dt="2023-02-17T00:18:06.641" v="1888" actId="478"/>
          <ac:spMkLst>
            <pc:docMk/>
            <pc:sldMk cId="3961089288" sldId="316"/>
            <ac:spMk id="591" creationId="{00000000-0000-0000-0000-000000000000}"/>
          </ac:spMkLst>
        </pc:spChg>
        <pc:spChg chg="mod">
          <ac:chgData name="Liliana Tretyakova" userId="079be1f6-2d20-4450-8284-74922093ed9a" providerId="ADAL" clId="{DFF5AF98-9982-4D98-B3B3-BDBA8DFDF8E6}" dt="2023-02-17T00:22:52.955" v="1952" actId="1076"/>
          <ac:spMkLst>
            <pc:docMk/>
            <pc:sldMk cId="3961089288" sldId="316"/>
            <ac:spMk id="592" creationId="{00000000-0000-0000-0000-000000000000}"/>
          </ac:spMkLst>
        </pc:spChg>
        <pc:spChg chg="mod">
          <ac:chgData name="Liliana Tretyakova" userId="079be1f6-2d20-4450-8284-74922093ed9a" providerId="ADAL" clId="{DFF5AF98-9982-4D98-B3B3-BDBA8DFDF8E6}" dt="2023-02-17T00:17:52.909" v="1885" actId="164"/>
          <ac:spMkLst>
            <pc:docMk/>
            <pc:sldMk cId="3961089288" sldId="316"/>
            <ac:spMk id="593" creationId="{00000000-0000-0000-0000-000000000000}"/>
          </ac:spMkLst>
        </pc:spChg>
        <pc:spChg chg="mod">
          <ac:chgData name="Liliana Tretyakova" userId="079be1f6-2d20-4450-8284-74922093ed9a" providerId="ADAL" clId="{DFF5AF98-9982-4D98-B3B3-BDBA8DFDF8E6}" dt="2023-02-17T00:17:52.909" v="1885" actId="164"/>
          <ac:spMkLst>
            <pc:docMk/>
            <pc:sldMk cId="3961089288" sldId="316"/>
            <ac:spMk id="594" creationId="{00000000-0000-0000-0000-000000000000}"/>
          </ac:spMkLst>
        </pc:spChg>
        <pc:spChg chg="mod">
          <ac:chgData name="Liliana Tretyakova" userId="079be1f6-2d20-4450-8284-74922093ed9a" providerId="ADAL" clId="{DFF5AF98-9982-4D98-B3B3-BDBA8DFDF8E6}" dt="2023-02-17T00:17:52.909" v="1885" actId="164"/>
          <ac:spMkLst>
            <pc:docMk/>
            <pc:sldMk cId="3961089288" sldId="316"/>
            <ac:spMk id="595" creationId="{00000000-0000-0000-0000-000000000000}"/>
          </ac:spMkLst>
        </pc:spChg>
        <pc:spChg chg="mod">
          <ac:chgData name="Liliana Tretyakova" userId="079be1f6-2d20-4450-8284-74922093ed9a" providerId="ADAL" clId="{DFF5AF98-9982-4D98-B3B3-BDBA8DFDF8E6}" dt="2023-02-17T00:17:52.909" v="1885" actId="164"/>
          <ac:spMkLst>
            <pc:docMk/>
            <pc:sldMk cId="3961089288" sldId="316"/>
            <ac:spMk id="596" creationId="{00000000-0000-0000-0000-000000000000}"/>
          </ac:spMkLst>
        </pc:spChg>
        <pc:grpChg chg="add del mod">
          <ac:chgData name="Liliana Tretyakova" userId="079be1f6-2d20-4450-8284-74922093ed9a" providerId="ADAL" clId="{DFF5AF98-9982-4D98-B3B3-BDBA8DFDF8E6}" dt="2023-02-17T00:21:26.381" v="1935" actId="478"/>
          <ac:grpSpMkLst>
            <pc:docMk/>
            <pc:sldMk cId="3961089288" sldId="316"/>
            <ac:grpSpMk id="2" creationId="{803A62FC-B38C-0477-87AB-3D1D073FDE16}"/>
          </ac:grpSpMkLst>
        </pc:grpChg>
        <pc:grpChg chg="add del mod">
          <ac:chgData name="Liliana Tretyakova" userId="079be1f6-2d20-4450-8284-74922093ed9a" providerId="ADAL" clId="{DFF5AF98-9982-4D98-B3B3-BDBA8DFDF8E6}" dt="2023-02-17T00:25:00.669" v="1956" actId="478"/>
          <ac:grpSpMkLst>
            <pc:docMk/>
            <pc:sldMk cId="3961089288" sldId="316"/>
            <ac:grpSpMk id="4" creationId="{BCB94640-8863-B4FD-4F2D-A3125F7E608C}"/>
          </ac:grpSpMkLst>
        </pc:grpChg>
        <pc:grpChg chg="mod">
          <ac:chgData name="Liliana Tretyakova" userId="079be1f6-2d20-4450-8284-74922093ed9a" providerId="ADAL" clId="{DFF5AF98-9982-4D98-B3B3-BDBA8DFDF8E6}" dt="2023-02-17T00:17:52.909" v="1885" actId="164"/>
          <ac:grpSpMkLst>
            <pc:docMk/>
            <pc:sldMk cId="3961089288" sldId="316"/>
            <ac:grpSpMk id="575" creationId="{00000000-0000-0000-0000-000000000000}"/>
          </ac:grpSpMkLst>
        </pc:grpChg>
        <pc:picChg chg="add mod">
          <ac:chgData name="Liliana Tretyakova" userId="079be1f6-2d20-4450-8284-74922093ed9a" providerId="ADAL" clId="{DFF5AF98-9982-4D98-B3B3-BDBA8DFDF8E6}" dt="2023-02-17T00:26:47.690" v="1974" actId="688"/>
          <ac:picMkLst>
            <pc:docMk/>
            <pc:sldMk cId="3961089288" sldId="316"/>
            <ac:picMk id="12" creationId="{4B2E60C2-9DB8-AE6C-F5E0-A7FC64343A79}"/>
          </ac:picMkLst>
        </pc:picChg>
      </pc:sldChg>
      <pc:sldChg chg="modSp add mod ord modNotesTx">
        <pc:chgData name="Liliana Tretyakova" userId="079be1f6-2d20-4450-8284-74922093ed9a" providerId="ADAL" clId="{DFF5AF98-9982-4D98-B3B3-BDBA8DFDF8E6}" dt="2023-02-17T20:03:37.292" v="4592" actId="20577"/>
        <pc:sldMkLst>
          <pc:docMk/>
          <pc:sldMk cId="2267175966" sldId="319"/>
        </pc:sldMkLst>
        <pc:spChg chg="mod">
          <ac:chgData name="Liliana Tretyakova" userId="079be1f6-2d20-4450-8284-74922093ed9a" providerId="ADAL" clId="{DFF5AF98-9982-4D98-B3B3-BDBA8DFDF8E6}" dt="2023-02-17T01:54:13.340" v="2104" actId="20577"/>
          <ac:spMkLst>
            <pc:docMk/>
            <pc:sldMk cId="2267175966" sldId="319"/>
            <ac:spMk id="454" creationId="{00000000-0000-0000-0000-000000000000}"/>
          </ac:spMkLst>
        </pc:spChg>
        <pc:spChg chg="mod">
          <ac:chgData name="Liliana Tretyakova" userId="079be1f6-2d20-4450-8284-74922093ed9a" providerId="ADAL" clId="{DFF5AF98-9982-4D98-B3B3-BDBA8DFDF8E6}" dt="2023-02-17T01:51:11.051" v="2032"/>
          <ac:spMkLst>
            <pc:docMk/>
            <pc:sldMk cId="2267175966" sldId="319"/>
            <ac:spMk id="455" creationId="{00000000-0000-0000-0000-000000000000}"/>
          </ac:spMkLst>
        </pc:spChg>
        <pc:spChg chg="mod">
          <ac:chgData name="Liliana Tretyakova" userId="079be1f6-2d20-4450-8284-74922093ed9a" providerId="ADAL" clId="{DFF5AF98-9982-4D98-B3B3-BDBA8DFDF8E6}" dt="2023-02-17T01:52:55.554" v="2079" actId="20577"/>
          <ac:spMkLst>
            <pc:docMk/>
            <pc:sldMk cId="2267175966" sldId="319"/>
            <ac:spMk id="456" creationId="{00000000-0000-0000-0000-000000000000}"/>
          </ac:spMkLst>
        </pc:spChg>
        <pc:spChg chg="mod">
          <ac:chgData name="Liliana Tretyakova" userId="079be1f6-2d20-4450-8284-74922093ed9a" providerId="ADAL" clId="{DFF5AF98-9982-4D98-B3B3-BDBA8DFDF8E6}" dt="2023-02-17T01:51:57.016" v="2051"/>
          <ac:spMkLst>
            <pc:docMk/>
            <pc:sldMk cId="2267175966" sldId="319"/>
            <ac:spMk id="457" creationId="{00000000-0000-0000-0000-000000000000}"/>
          </ac:spMkLst>
        </pc:spChg>
        <pc:spChg chg="mod">
          <ac:chgData name="Liliana Tretyakova" userId="079be1f6-2d20-4450-8284-74922093ed9a" providerId="ADAL" clId="{DFF5AF98-9982-4D98-B3B3-BDBA8DFDF8E6}" dt="2023-02-17T01:51:48.803" v="2045" actId="20577"/>
          <ac:spMkLst>
            <pc:docMk/>
            <pc:sldMk cId="2267175966" sldId="319"/>
            <ac:spMk id="458" creationId="{00000000-0000-0000-0000-000000000000}"/>
          </ac:spMkLst>
        </pc:spChg>
      </pc:sldChg>
      <pc:sldChg chg="modSp new mod ord modShow">
        <pc:chgData name="Liliana Tretyakova" userId="079be1f6-2d20-4450-8284-74922093ed9a" providerId="ADAL" clId="{DFF5AF98-9982-4D98-B3B3-BDBA8DFDF8E6}" dt="2023-02-17T20:02:52.783" v="4589" actId="729"/>
        <pc:sldMkLst>
          <pc:docMk/>
          <pc:sldMk cId="3372804051" sldId="320"/>
        </pc:sldMkLst>
        <pc:spChg chg="mod">
          <ac:chgData name="Liliana Tretyakova" userId="079be1f6-2d20-4450-8284-74922093ed9a" providerId="ADAL" clId="{DFF5AF98-9982-4D98-B3B3-BDBA8DFDF8E6}" dt="2023-02-17T01:59:27.182" v="2189" actId="20577"/>
          <ac:spMkLst>
            <pc:docMk/>
            <pc:sldMk cId="3372804051" sldId="320"/>
            <ac:spMk id="2" creationId="{B8F0723B-D449-F339-0884-3F8420744479}"/>
          </ac:spMkLst>
        </pc:spChg>
        <pc:spChg chg="mod">
          <ac:chgData name="Liliana Tretyakova" userId="079be1f6-2d20-4450-8284-74922093ed9a" providerId="ADAL" clId="{DFF5AF98-9982-4D98-B3B3-BDBA8DFDF8E6}" dt="2023-02-17T02:00:06.060" v="2220" actId="20577"/>
          <ac:spMkLst>
            <pc:docMk/>
            <pc:sldMk cId="3372804051" sldId="320"/>
            <ac:spMk id="3" creationId="{9D7F8930-607C-8EBA-12D2-7C6FBC777C1A}"/>
          </ac:spMkLst>
        </pc:spChg>
      </pc:sldChg>
      <pc:sldChg chg="addSp delSp modSp add mod">
        <pc:chgData name="Liliana Tretyakova" userId="079be1f6-2d20-4450-8284-74922093ed9a" providerId="ADAL" clId="{DFF5AF98-9982-4D98-B3B3-BDBA8DFDF8E6}" dt="2023-02-17T02:28:54.603" v="2710" actId="255"/>
        <pc:sldMkLst>
          <pc:docMk/>
          <pc:sldMk cId="3619178646" sldId="322"/>
        </pc:sldMkLst>
        <pc:spChg chg="add mod">
          <ac:chgData name="Liliana Tretyakova" userId="079be1f6-2d20-4450-8284-74922093ed9a" providerId="ADAL" clId="{DFF5AF98-9982-4D98-B3B3-BDBA8DFDF8E6}" dt="2023-02-17T02:28:54.603" v="2710" actId="255"/>
          <ac:spMkLst>
            <pc:docMk/>
            <pc:sldMk cId="3619178646" sldId="322"/>
            <ac:spMk id="2" creationId="{31ABC341-FB39-F5CD-39A9-60EF1E62627E}"/>
          </ac:spMkLst>
        </pc:spChg>
        <pc:graphicFrameChg chg="mod">
          <ac:chgData name="Liliana Tretyakova" userId="079be1f6-2d20-4450-8284-74922093ed9a" providerId="ADAL" clId="{DFF5AF98-9982-4D98-B3B3-BDBA8DFDF8E6}" dt="2023-02-17T02:28:26.056" v="2702" actId="1038"/>
          <ac:graphicFrameMkLst>
            <pc:docMk/>
            <pc:sldMk cId="3619178646" sldId="322"/>
            <ac:graphicFrameMk id="7" creationId="{51FF006B-3938-35D9-DE34-7218F05E8440}"/>
          </ac:graphicFrameMkLst>
        </pc:graphicFrameChg>
        <pc:graphicFrameChg chg="mod">
          <ac:chgData name="Liliana Tretyakova" userId="079be1f6-2d20-4450-8284-74922093ed9a" providerId="ADAL" clId="{DFF5AF98-9982-4D98-B3B3-BDBA8DFDF8E6}" dt="2023-02-17T02:28:26.056" v="2702" actId="1038"/>
          <ac:graphicFrameMkLst>
            <pc:docMk/>
            <pc:sldMk cId="3619178646" sldId="322"/>
            <ac:graphicFrameMk id="8" creationId="{7A85172C-6A0D-9E4C-7781-D14CF6E9D833}"/>
          </ac:graphicFrameMkLst>
        </pc:graphicFrameChg>
        <pc:graphicFrameChg chg="mod">
          <ac:chgData name="Liliana Tretyakova" userId="079be1f6-2d20-4450-8284-74922093ed9a" providerId="ADAL" clId="{DFF5AF98-9982-4D98-B3B3-BDBA8DFDF8E6}" dt="2023-02-17T02:28:26.056" v="2702" actId="1038"/>
          <ac:graphicFrameMkLst>
            <pc:docMk/>
            <pc:sldMk cId="3619178646" sldId="322"/>
            <ac:graphicFrameMk id="9" creationId="{484350FA-9BCA-4CF9-4E1A-ED10E5CFD36E}"/>
          </ac:graphicFrameMkLst>
        </pc:graphicFrameChg>
        <pc:picChg chg="del">
          <ac:chgData name="Liliana Tretyakova" userId="079be1f6-2d20-4450-8284-74922093ed9a" providerId="ADAL" clId="{DFF5AF98-9982-4D98-B3B3-BDBA8DFDF8E6}" dt="2023-02-17T02:27:50.607" v="2688" actId="478"/>
          <ac:picMkLst>
            <pc:docMk/>
            <pc:sldMk cId="3619178646" sldId="322"/>
            <ac:picMk id="10242" creationId="{47EBFAAE-F2F1-88EC-698F-ADFF88893B2E}"/>
          </ac:picMkLst>
        </pc:picChg>
      </pc:sldChg>
      <pc:sldChg chg="addSp delSp modSp add mod ord modShow">
        <pc:chgData name="Liliana Tretyakova" userId="079be1f6-2d20-4450-8284-74922093ed9a" providerId="ADAL" clId="{DFF5AF98-9982-4D98-B3B3-BDBA8DFDF8E6}" dt="2023-02-17T18:51:12.997" v="4286"/>
        <pc:sldMkLst>
          <pc:docMk/>
          <pc:sldMk cId="1477688443" sldId="323"/>
        </pc:sldMkLst>
        <pc:spChg chg="add mod">
          <ac:chgData name="Liliana Tretyakova" userId="079be1f6-2d20-4450-8284-74922093ed9a" providerId="ADAL" clId="{DFF5AF98-9982-4D98-B3B3-BDBA8DFDF8E6}" dt="2023-02-17T02:23:59.692" v="2638" actId="207"/>
          <ac:spMkLst>
            <pc:docMk/>
            <pc:sldMk cId="1477688443" sldId="323"/>
            <ac:spMk id="2" creationId="{DD9B75B0-AEFD-39A1-FC5B-9A9EF3E4E871}"/>
          </ac:spMkLst>
        </pc:spChg>
        <pc:spChg chg="mod">
          <ac:chgData name="Liliana Tretyakova" userId="079be1f6-2d20-4450-8284-74922093ed9a" providerId="ADAL" clId="{DFF5AF98-9982-4D98-B3B3-BDBA8DFDF8E6}" dt="2023-02-17T02:25:40.340" v="2650"/>
          <ac:spMkLst>
            <pc:docMk/>
            <pc:sldMk cId="1477688443" sldId="323"/>
            <ac:spMk id="6" creationId="{BAFF70D6-4BB4-2349-6FC9-F690E5211B28}"/>
          </ac:spMkLst>
        </pc:spChg>
        <pc:spChg chg="mod">
          <ac:chgData name="Liliana Tretyakova" userId="079be1f6-2d20-4450-8284-74922093ed9a" providerId="ADAL" clId="{DFF5AF98-9982-4D98-B3B3-BDBA8DFDF8E6}" dt="2023-02-17T02:25:40.340" v="2650"/>
          <ac:spMkLst>
            <pc:docMk/>
            <pc:sldMk cId="1477688443" sldId="323"/>
            <ac:spMk id="7" creationId="{2269FA91-EE90-339D-1B4C-CE9DC4222326}"/>
          </ac:spMkLst>
        </pc:spChg>
        <pc:spChg chg="mod">
          <ac:chgData name="Liliana Tretyakova" userId="079be1f6-2d20-4450-8284-74922093ed9a" providerId="ADAL" clId="{DFF5AF98-9982-4D98-B3B3-BDBA8DFDF8E6}" dt="2023-02-17T02:25:40.340" v="2650"/>
          <ac:spMkLst>
            <pc:docMk/>
            <pc:sldMk cId="1477688443" sldId="323"/>
            <ac:spMk id="8" creationId="{CF1C1086-98D3-CD07-5549-5A3F7C908AC2}"/>
          </ac:spMkLst>
        </pc:spChg>
        <pc:spChg chg="mod">
          <ac:chgData name="Liliana Tretyakova" userId="079be1f6-2d20-4450-8284-74922093ed9a" providerId="ADAL" clId="{DFF5AF98-9982-4D98-B3B3-BDBA8DFDF8E6}" dt="2023-02-17T02:25:40.340" v="2650"/>
          <ac:spMkLst>
            <pc:docMk/>
            <pc:sldMk cId="1477688443" sldId="323"/>
            <ac:spMk id="9" creationId="{42B8EF8C-B9F7-E463-E076-91552449EA63}"/>
          </ac:spMkLst>
        </pc:spChg>
        <pc:spChg chg="mod">
          <ac:chgData name="Liliana Tretyakova" userId="079be1f6-2d20-4450-8284-74922093ed9a" providerId="ADAL" clId="{DFF5AF98-9982-4D98-B3B3-BDBA8DFDF8E6}" dt="2023-02-17T02:25:40.340" v="2650"/>
          <ac:spMkLst>
            <pc:docMk/>
            <pc:sldMk cId="1477688443" sldId="323"/>
            <ac:spMk id="10" creationId="{ED141859-A6AA-8EF1-A972-6A6FF4188C91}"/>
          </ac:spMkLst>
        </pc:spChg>
        <pc:spChg chg="mod">
          <ac:chgData name="Liliana Tretyakova" userId="079be1f6-2d20-4450-8284-74922093ed9a" providerId="ADAL" clId="{DFF5AF98-9982-4D98-B3B3-BDBA8DFDF8E6}" dt="2023-02-17T02:25:40.340" v="2650"/>
          <ac:spMkLst>
            <pc:docMk/>
            <pc:sldMk cId="1477688443" sldId="323"/>
            <ac:spMk id="11" creationId="{E7B84B44-C536-20CC-CFF4-29F176C61394}"/>
          </ac:spMkLst>
        </pc:spChg>
        <pc:spChg chg="mod">
          <ac:chgData name="Liliana Tretyakova" userId="079be1f6-2d20-4450-8284-74922093ed9a" providerId="ADAL" clId="{DFF5AF98-9982-4D98-B3B3-BDBA8DFDF8E6}" dt="2023-02-17T02:25:40.340" v="2650"/>
          <ac:spMkLst>
            <pc:docMk/>
            <pc:sldMk cId="1477688443" sldId="323"/>
            <ac:spMk id="12" creationId="{8B4EB409-D1AC-DD63-83A2-AE96420AF172}"/>
          </ac:spMkLst>
        </pc:spChg>
        <pc:spChg chg="mod">
          <ac:chgData name="Liliana Tretyakova" userId="079be1f6-2d20-4450-8284-74922093ed9a" providerId="ADAL" clId="{DFF5AF98-9982-4D98-B3B3-BDBA8DFDF8E6}" dt="2023-02-17T02:25:40.340" v="2650"/>
          <ac:spMkLst>
            <pc:docMk/>
            <pc:sldMk cId="1477688443" sldId="323"/>
            <ac:spMk id="13" creationId="{15C0BB72-E11E-8201-4338-394DEC15657B}"/>
          </ac:spMkLst>
        </pc:spChg>
        <pc:spChg chg="mod">
          <ac:chgData name="Liliana Tretyakova" userId="079be1f6-2d20-4450-8284-74922093ed9a" providerId="ADAL" clId="{DFF5AF98-9982-4D98-B3B3-BDBA8DFDF8E6}" dt="2023-02-17T02:25:40.340" v="2650"/>
          <ac:spMkLst>
            <pc:docMk/>
            <pc:sldMk cId="1477688443" sldId="323"/>
            <ac:spMk id="14" creationId="{3344E18E-A4D0-65FD-3816-AB88C3D0B7C4}"/>
          </ac:spMkLst>
        </pc:spChg>
        <pc:spChg chg="mod">
          <ac:chgData name="Liliana Tretyakova" userId="079be1f6-2d20-4450-8284-74922093ed9a" providerId="ADAL" clId="{DFF5AF98-9982-4D98-B3B3-BDBA8DFDF8E6}" dt="2023-02-17T02:25:40.340" v="2650"/>
          <ac:spMkLst>
            <pc:docMk/>
            <pc:sldMk cId="1477688443" sldId="323"/>
            <ac:spMk id="15" creationId="{7362D2D9-DB1B-2C3C-B40B-496CF73ADF79}"/>
          </ac:spMkLst>
        </pc:spChg>
        <pc:spChg chg="mod">
          <ac:chgData name="Liliana Tretyakova" userId="079be1f6-2d20-4450-8284-74922093ed9a" providerId="ADAL" clId="{DFF5AF98-9982-4D98-B3B3-BDBA8DFDF8E6}" dt="2023-02-17T02:25:40.340" v="2650"/>
          <ac:spMkLst>
            <pc:docMk/>
            <pc:sldMk cId="1477688443" sldId="323"/>
            <ac:spMk id="16" creationId="{6968FB84-336A-2BAF-272D-55DA2F0EDC28}"/>
          </ac:spMkLst>
        </pc:spChg>
        <pc:spChg chg="mod">
          <ac:chgData name="Liliana Tretyakova" userId="079be1f6-2d20-4450-8284-74922093ed9a" providerId="ADAL" clId="{DFF5AF98-9982-4D98-B3B3-BDBA8DFDF8E6}" dt="2023-02-17T02:25:40.340" v="2650"/>
          <ac:spMkLst>
            <pc:docMk/>
            <pc:sldMk cId="1477688443" sldId="323"/>
            <ac:spMk id="17" creationId="{9A7CFE8B-9FBA-B28B-D026-6A5B03E839A3}"/>
          </ac:spMkLst>
        </pc:spChg>
        <pc:spChg chg="add mod">
          <ac:chgData name="Liliana Tretyakova" userId="079be1f6-2d20-4450-8284-74922093ed9a" providerId="ADAL" clId="{DFF5AF98-9982-4D98-B3B3-BDBA8DFDF8E6}" dt="2023-02-17T02:27:36.319" v="2687" actId="1036"/>
          <ac:spMkLst>
            <pc:docMk/>
            <pc:sldMk cId="1477688443" sldId="323"/>
            <ac:spMk id="18" creationId="{9FEAC450-90B0-FA55-6A1E-877E946F14E0}"/>
          </ac:spMkLst>
        </pc:spChg>
        <pc:spChg chg="add mod">
          <ac:chgData name="Liliana Tretyakova" userId="079be1f6-2d20-4450-8284-74922093ed9a" providerId="ADAL" clId="{DFF5AF98-9982-4D98-B3B3-BDBA8DFDF8E6}" dt="2023-02-17T02:27:05.339" v="2662" actId="1076"/>
          <ac:spMkLst>
            <pc:docMk/>
            <pc:sldMk cId="1477688443" sldId="323"/>
            <ac:spMk id="19" creationId="{E13B9FF7-F798-133A-0700-121196F0AFF2}"/>
          </ac:spMkLst>
        </pc:spChg>
        <pc:spChg chg="mod">
          <ac:chgData name="Liliana Tretyakova" userId="079be1f6-2d20-4450-8284-74922093ed9a" providerId="ADAL" clId="{DFF5AF98-9982-4D98-B3B3-BDBA8DFDF8E6}" dt="2023-02-17T02:24:20.273" v="2640"/>
          <ac:spMkLst>
            <pc:docMk/>
            <pc:sldMk cId="1477688443" sldId="323"/>
            <ac:spMk id="334" creationId="{00000000-0000-0000-0000-000000000000}"/>
          </ac:spMkLst>
        </pc:spChg>
        <pc:grpChg chg="add del mod">
          <ac:chgData name="Liliana Tretyakova" userId="079be1f6-2d20-4450-8284-74922093ed9a" providerId="ADAL" clId="{DFF5AF98-9982-4D98-B3B3-BDBA8DFDF8E6}" dt="2023-02-17T02:25:49.203" v="2653" actId="478"/>
          <ac:grpSpMkLst>
            <pc:docMk/>
            <pc:sldMk cId="1477688443" sldId="323"/>
            <ac:grpSpMk id="4" creationId="{B4A98FE8-61CF-CBB6-A7AA-71FE8CD89ABC}"/>
          </ac:grpSpMkLst>
        </pc:grpChg>
        <pc:grpChg chg="mod">
          <ac:chgData name="Liliana Tretyakova" userId="079be1f6-2d20-4450-8284-74922093ed9a" providerId="ADAL" clId="{DFF5AF98-9982-4D98-B3B3-BDBA8DFDF8E6}" dt="2023-02-17T02:25:40.340" v="2650"/>
          <ac:grpSpMkLst>
            <pc:docMk/>
            <pc:sldMk cId="1477688443" sldId="323"/>
            <ac:grpSpMk id="5" creationId="{C425E522-9EFF-7DA1-51A5-4847E00A4E76}"/>
          </ac:grpSpMkLst>
        </pc:grpChg>
        <pc:picChg chg="add mod">
          <ac:chgData name="Liliana Tretyakova" userId="079be1f6-2d20-4450-8284-74922093ed9a" providerId="ADAL" clId="{DFF5AF98-9982-4D98-B3B3-BDBA8DFDF8E6}" dt="2023-02-17T02:26:12.187" v="2657" actId="1076"/>
          <ac:picMkLst>
            <pc:docMk/>
            <pc:sldMk cId="1477688443" sldId="323"/>
            <ac:picMk id="3" creationId="{E234E81C-4211-24CE-F2FD-976AB38B2512}"/>
          </ac:picMkLst>
        </pc:picChg>
        <pc:picChg chg="add mod">
          <ac:chgData name="Liliana Tretyakova" userId="079be1f6-2d20-4450-8284-74922093ed9a" providerId="ADAL" clId="{DFF5AF98-9982-4D98-B3B3-BDBA8DFDF8E6}" dt="2023-02-17T17:56:07.957" v="2973" actId="14100"/>
          <ac:picMkLst>
            <pc:docMk/>
            <pc:sldMk cId="1477688443" sldId="323"/>
            <ac:picMk id="20" creationId="{EF784FA7-3810-207C-F93E-70EB42AFCC1D}"/>
          </ac:picMkLst>
        </pc:picChg>
        <pc:picChg chg="del">
          <ac:chgData name="Liliana Tretyakova" userId="079be1f6-2d20-4450-8284-74922093ed9a" providerId="ADAL" clId="{DFF5AF98-9982-4D98-B3B3-BDBA8DFDF8E6}" dt="2023-02-17T02:23:45.694" v="2635" actId="478"/>
          <ac:picMkLst>
            <pc:docMk/>
            <pc:sldMk cId="1477688443" sldId="323"/>
            <ac:picMk id="7176" creationId="{B39B046B-6BC2-06DF-A33B-D3FF8D44442B}"/>
          </ac:picMkLst>
        </pc:picChg>
      </pc:sldChg>
      <pc:sldChg chg="addSp delSp modSp add mod ord modShow">
        <pc:chgData name="Liliana Tretyakova" userId="079be1f6-2d20-4450-8284-74922093ed9a" providerId="ADAL" clId="{DFF5AF98-9982-4D98-B3B3-BDBA8DFDF8E6}" dt="2023-02-17T18:51:12.997" v="4286"/>
        <pc:sldMkLst>
          <pc:docMk/>
          <pc:sldMk cId="2490157113" sldId="324"/>
        </pc:sldMkLst>
        <pc:spChg chg="mod">
          <ac:chgData name="Liliana Tretyakova" userId="079be1f6-2d20-4450-8284-74922093ed9a" providerId="ADAL" clId="{DFF5AF98-9982-4D98-B3B3-BDBA8DFDF8E6}" dt="2023-02-17T02:31:04.877" v="2725" actId="20577"/>
          <ac:spMkLst>
            <pc:docMk/>
            <pc:sldMk cId="2490157113" sldId="324"/>
            <ac:spMk id="2" creationId="{DD9B75B0-AEFD-39A1-FC5B-9A9EF3E4E871}"/>
          </ac:spMkLst>
        </pc:spChg>
        <pc:picChg chg="del">
          <ac:chgData name="Liliana Tretyakova" userId="079be1f6-2d20-4450-8284-74922093ed9a" providerId="ADAL" clId="{DFF5AF98-9982-4D98-B3B3-BDBA8DFDF8E6}" dt="2023-02-17T02:31:37.941" v="2729" actId="478"/>
          <ac:picMkLst>
            <pc:docMk/>
            <pc:sldMk cId="2490157113" sldId="324"/>
            <ac:picMk id="3" creationId="{E234E81C-4211-24CE-F2FD-976AB38B2512}"/>
          </ac:picMkLst>
        </pc:picChg>
        <pc:picChg chg="mod">
          <ac:chgData name="Liliana Tretyakova" userId="079be1f6-2d20-4450-8284-74922093ed9a" providerId="ADAL" clId="{DFF5AF98-9982-4D98-B3B3-BDBA8DFDF8E6}" dt="2023-02-17T17:55:47.441" v="2972" actId="14100"/>
          <ac:picMkLst>
            <pc:docMk/>
            <pc:sldMk cId="2490157113" sldId="324"/>
            <ac:picMk id="20" creationId="{EF784FA7-3810-207C-F93E-70EB42AFCC1D}"/>
          </ac:picMkLst>
        </pc:picChg>
        <pc:picChg chg="add del mod">
          <ac:chgData name="Liliana Tretyakova" userId="079be1f6-2d20-4450-8284-74922093ed9a" providerId="ADAL" clId="{DFF5AF98-9982-4D98-B3B3-BDBA8DFDF8E6}" dt="2023-02-17T17:55:36.659" v="2968" actId="478"/>
          <ac:picMkLst>
            <pc:docMk/>
            <pc:sldMk cId="2490157113" sldId="324"/>
            <ac:picMk id="12290" creationId="{8FF73196-92E5-CD8C-0026-93235B31D1D5}"/>
          </ac:picMkLst>
        </pc:picChg>
        <pc:picChg chg="add mod">
          <ac:chgData name="Liliana Tretyakova" userId="079be1f6-2d20-4450-8284-74922093ed9a" providerId="ADAL" clId="{DFF5AF98-9982-4D98-B3B3-BDBA8DFDF8E6}" dt="2023-02-17T17:55:42.359" v="2971" actId="1076"/>
          <ac:picMkLst>
            <pc:docMk/>
            <pc:sldMk cId="2490157113" sldId="324"/>
            <ac:picMk id="12292" creationId="{D538C836-7E10-4131-B641-D75B699D679B}"/>
          </ac:picMkLst>
        </pc:picChg>
      </pc:sldChg>
      <pc:sldChg chg="addSp delSp modSp add mod ord">
        <pc:chgData name="Liliana Tretyakova" userId="079be1f6-2d20-4450-8284-74922093ed9a" providerId="ADAL" clId="{DFF5AF98-9982-4D98-B3B3-BDBA8DFDF8E6}" dt="2023-02-17T20:09:39.207" v="4660"/>
        <pc:sldMkLst>
          <pc:docMk/>
          <pc:sldMk cId="331131939" sldId="325"/>
        </pc:sldMkLst>
        <pc:spChg chg="mod">
          <ac:chgData name="Liliana Tretyakova" userId="079be1f6-2d20-4450-8284-74922093ed9a" providerId="ADAL" clId="{DFF5AF98-9982-4D98-B3B3-BDBA8DFDF8E6}" dt="2023-02-17T02:31:23.704" v="2728" actId="120"/>
          <ac:spMkLst>
            <pc:docMk/>
            <pc:sldMk cId="331131939" sldId="325"/>
            <ac:spMk id="3" creationId="{B8506CB4-7181-49BD-DA83-879B092A5DD6}"/>
          </ac:spMkLst>
        </pc:spChg>
        <pc:graphicFrameChg chg="modGraphic">
          <ac:chgData name="Liliana Tretyakova" userId="079be1f6-2d20-4450-8284-74922093ed9a" providerId="ADAL" clId="{DFF5AF98-9982-4D98-B3B3-BDBA8DFDF8E6}" dt="2023-02-17T02:33:05.164" v="2757" actId="20577"/>
          <ac:graphicFrameMkLst>
            <pc:docMk/>
            <pc:sldMk cId="331131939" sldId="325"/>
            <ac:graphicFrameMk id="7" creationId="{51FF006B-3938-35D9-DE34-7218F05E8440}"/>
          </ac:graphicFrameMkLst>
        </pc:graphicFrameChg>
        <pc:graphicFrameChg chg="mod modGraphic">
          <ac:chgData name="Liliana Tretyakova" userId="079be1f6-2d20-4450-8284-74922093ed9a" providerId="ADAL" clId="{DFF5AF98-9982-4D98-B3B3-BDBA8DFDF8E6}" dt="2023-02-17T20:09:39.207" v="4660"/>
          <ac:graphicFrameMkLst>
            <pc:docMk/>
            <pc:sldMk cId="331131939" sldId="325"/>
            <ac:graphicFrameMk id="8" creationId="{7A85172C-6A0D-9E4C-7781-D14CF6E9D833}"/>
          </ac:graphicFrameMkLst>
        </pc:graphicFrameChg>
        <pc:graphicFrameChg chg="mod modGraphic">
          <ac:chgData name="Liliana Tretyakova" userId="079be1f6-2d20-4450-8284-74922093ed9a" providerId="ADAL" clId="{DFF5AF98-9982-4D98-B3B3-BDBA8DFDF8E6}" dt="2023-02-17T02:36:08.943" v="2829" actId="1076"/>
          <ac:graphicFrameMkLst>
            <pc:docMk/>
            <pc:sldMk cId="331131939" sldId="325"/>
            <ac:graphicFrameMk id="9" creationId="{484350FA-9BCA-4CF9-4E1A-ED10E5CFD36E}"/>
          </ac:graphicFrameMkLst>
        </pc:graphicFrameChg>
        <pc:picChg chg="add del mod">
          <ac:chgData name="Liliana Tretyakova" userId="079be1f6-2d20-4450-8284-74922093ed9a" providerId="ADAL" clId="{DFF5AF98-9982-4D98-B3B3-BDBA8DFDF8E6}" dt="2023-02-17T02:35:57.275" v="2826" actId="478"/>
          <ac:picMkLst>
            <pc:docMk/>
            <pc:sldMk cId="331131939" sldId="325"/>
            <ac:picMk id="15362" creationId="{791B8B5C-6B5F-0BCF-AAB5-CED3CEFFA75C}"/>
          </ac:picMkLst>
        </pc:picChg>
        <pc:picChg chg="add del mod">
          <ac:chgData name="Liliana Tretyakova" userId="079be1f6-2d20-4450-8284-74922093ed9a" providerId="ADAL" clId="{DFF5AF98-9982-4D98-B3B3-BDBA8DFDF8E6}" dt="2023-02-17T02:35:58.532" v="2827" actId="478"/>
          <ac:picMkLst>
            <pc:docMk/>
            <pc:sldMk cId="331131939" sldId="325"/>
            <ac:picMk id="15363" creationId="{3E525529-8552-1989-23E6-9CCE70650CB2}"/>
          </ac:picMkLst>
        </pc:picChg>
        <pc:picChg chg="add del mod">
          <ac:chgData name="Liliana Tretyakova" userId="079be1f6-2d20-4450-8284-74922093ed9a" providerId="ADAL" clId="{DFF5AF98-9982-4D98-B3B3-BDBA8DFDF8E6}" dt="2023-02-17T02:36:00.275" v="2828" actId="478"/>
          <ac:picMkLst>
            <pc:docMk/>
            <pc:sldMk cId="331131939" sldId="325"/>
            <ac:picMk id="15364" creationId="{77546CFF-2177-C111-4B70-ED2443F2C5D9}"/>
          </ac:picMkLst>
        </pc:picChg>
      </pc:sldChg>
      <pc:sldChg chg="addSp delSp modSp add mod ord">
        <pc:chgData name="Liliana Tretyakova" userId="079be1f6-2d20-4450-8284-74922093ed9a" providerId="ADAL" clId="{DFF5AF98-9982-4D98-B3B3-BDBA8DFDF8E6}" dt="2023-02-17T18:43:47.489" v="4162" actId="20577"/>
        <pc:sldMkLst>
          <pc:docMk/>
          <pc:sldMk cId="2483596803" sldId="326"/>
        </pc:sldMkLst>
        <pc:spChg chg="mod">
          <ac:chgData name="Liliana Tretyakova" userId="079be1f6-2d20-4450-8284-74922093ed9a" providerId="ADAL" clId="{DFF5AF98-9982-4D98-B3B3-BDBA8DFDF8E6}" dt="2023-02-17T02:37:28.972" v="2850" actId="20577"/>
          <ac:spMkLst>
            <pc:docMk/>
            <pc:sldMk cId="2483596803" sldId="326"/>
            <ac:spMk id="601" creationId="{00000000-0000-0000-0000-000000000000}"/>
          </ac:spMkLst>
        </pc:spChg>
        <pc:spChg chg="mod">
          <ac:chgData name="Liliana Tretyakova" userId="079be1f6-2d20-4450-8284-74922093ed9a" providerId="ADAL" clId="{DFF5AF98-9982-4D98-B3B3-BDBA8DFDF8E6}" dt="2023-02-17T18:35:49.764" v="3879" actId="20577"/>
          <ac:spMkLst>
            <pc:docMk/>
            <pc:sldMk cId="2483596803" sldId="326"/>
            <ac:spMk id="602" creationId="{00000000-0000-0000-0000-000000000000}"/>
          </ac:spMkLst>
        </pc:spChg>
        <pc:spChg chg="mod">
          <ac:chgData name="Liliana Tretyakova" userId="079be1f6-2d20-4450-8284-74922093ed9a" providerId="ADAL" clId="{DFF5AF98-9982-4D98-B3B3-BDBA8DFDF8E6}" dt="2023-02-17T18:43:23.834" v="4159" actId="20577"/>
          <ac:spMkLst>
            <pc:docMk/>
            <pc:sldMk cId="2483596803" sldId="326"/>
            <ac:spMk id="603" creationId="{00000000-0000-0000-0000-000000000000}"/>
          </ac:spMkLst>
        </pc:spChg>
        <pc:spChg chg="mod">
          <ac:chgData name="Liliana Tretyakova" userId="079be1f6-2d20-4450-8284-74922093ed9a" providerId="ADAL" clId="{DFF5AF98-9982-4D98-B3B3-BDBA8DFDF8E6}" dt="2023-02-17T18:35:47.096" v="3877" actId="20577"/>
          <ac:spMkLst>
            <pc:docMk/>
            <pc:sldMk cId="2483596803" sldId="326"/>
            <ac:spMk id="604" creationId="{00000000-0000-0000-0000-000000000000}"/>
          </ac:spMkLst>
        </pc:spChg>
        <pc:spChg chg="mod">
          <ac:chgData name="Liliana Tretyakova" userId="079be1f6-2d20-4450-8284-74922093ed9a" providerId="ADAL" clId="{DFF5AF98-9982-4D98-B3B3-BDBA8DFDF8E6}" dt="2023-02-17T18:43:47.489" v="4162" actId="20577"/>
          <ac:spMkLst>
            <pc:docMk/>
            <pc:sldMk cId="2483596803" sldId="326"/>
            <ac:spMk id="605" creationId="{00000000-0000-0000-0000-000000000000}"/>
          </ac:spMkLst>
        </pc:spChg>
        <pc:spChg chg="mod">
          <ac:chgData name="Liliana Tretyakova" userId="079be1f6-2d20-4450-8284-74922093ed9a" providerId="ADAL" clId="{DFF5AF98-9982-4D98-B3B3-BDBA8DFDF8E6}" dt="2023-02-17T18:38:45.740" v="4101" actId="1076"/>
          <ac:spMkLst>
            <pc:docMk/>
            <pc:sldMk cId="2483596803" sldId="326"/>
            <ac:spMk id="606" creationId="{00000000-0000-0000-0000-000000000000}"/>
          </ac:spMkLst>
        </pc:spChg>
        <pc:spChg chg="mod">
          <ac:chgData name="Liliana Tretyakova" userId="079be1f6-2d20-4450-8284-74922093ed9a" providerId="ADAL" clId="{DFF5AF98-9982-4D98-B3B3-BDBA8DFDF8E6}" dt="2023-02-17T18:41:43.752" v="4116" actId="14100"/>
          <ac:spMkLst>
            <pc:docMk/>
            <pc:sldMk cId="2483596803" sldId="326"/>
            <ac:spMk id="607" creationId="{00000000-0000-0000-0000-000000000000}"/>
          </ac:spMkLst>
        </pc:spChg>
        <pc:grpChg chg="del mod">
          <ac:chgData name="Liliana Tretyakova" userId="079be1f6-2d20-4450-8284-74922093ed9a" providerId="ADAL" clId="{DFF5AF98-9982-4D98-B3B3-BDBA8DFDF8E6}" dt="2023-02-17T18:39:24.659" v="4104" actId="478"/>
          <ac:grpSpMkLst>
            <pc:docMk/>
            <pc:sldMk cId="2483596803" sldId="326"/>
            <ac:grpSpMk id="608" creationId="{00000000-0000-0000-0000-000000000000}"/>
          </ac:grpSpMkLst>
        </pc:grpChg>
        <pc:grpChg chg="mod">
          <ac:chgData name="Liliana Tretyakova" userId="079be1f6-2d20-4450-8284-74922093ed9a" providerId="ADAL" clId="{DFF5AF98-9982-4D98-B3B3-BDBA8DFDF8E6}" dt="2023-02-17T18:32:23.698" v="3638" actId="1076"/>
          <ac:grpSpMkLst>
            <pc:docMk/>
            <pc:sldMk cId="2483596803" sldId="326"/>
            <ac:grpSpMk id="615" creationId="{00000000-0000-0000-0000-000000000000}"/>
          </ac:grpSpMkLst>
        </pc:grpChg>
        <pc:grpChg chg="mod">
          <ac:chgData name="Liliana Tretyakova" userId="079be1f6-2d20-4450-8284-74922093ed9a" providerId="ADAL" clId="{DFF5AF98-9982-4D98-B3B3-BDBA8DFDF8E6}" dt="2023-02-17T18:32:17.707" v="3637" actId="1076"/>
          <ac:grpSpMkLst>
            <pc:docMk/>
            <pc:sldMk cId="2483596803" sldId="326"/>
            <ac:grpSpMk id="618" creationId="{00000000-0000-0000-0000-000000000000}"/>
          </ac:grpSpMkLst>
        </pc:grpChg>
        <pc:picChg chg="add mod">
          <ac:chgData name="Liliana Tretyakova" userId="079be1f6-2d20-4450-8284-74922093ed9a" providerId="ADAL" clId="{DFF5AF98-9982-4D98-B3B3-BDBA8DFDF8E6}" dt="2023-02-17T18:40:12.919" v="4109"/>
          <ac:picMkLst>
            <pc:docMk/>
            <pc:sldMk cId="2483596803" sldId="326"/>
            <ac:picMk id="2" creationId="{822B43E7-C784-C538-A26F-454527624C16}"/>
          </ac:picMkLst>
        </pc:picChg>
      </pc:sldChg>
      <pc:sldChg chg="modSp add mod ord modNotesTx">
        <pc:chgData name="Liliana Tretyakova" userId="079be1f6-2d20-4450-8284-74922093ed9a" providerId="ADAL" clId="{DFF5AF98-9982-4D98-B3B3-BDBA8DFDF8E6}" dt="2023-02-17T20:04:05.669" v="4594" actId="20577"/>
        <pc:sldMkLst>
          <pc:docMk/>
          <pc:sldMk cId="3927086798" sldId="327"/>
        </pc:sldMkLst>
        <pc:spChg chg="mod">
          <ac:chgData name="Liliana Tretyakova" userId="079be1f6-2d20-4450-8284-74922093ed9a" providerId="ADAL" clId="{DFF5AF98-9982-4D98-B3B3-BDBA8DFDF8E6}" dt="2023-02-17T02:46:10.315" v="2933" actId="255"/>
          <ac:spMkLst>
            <pc:docMk/>
            <pc:sldMk cId="3927086798" sldId="327"/>
            <ac:spMk id="398" creationId="{00000000-0000-0000-0000-000000000000}"/>
          </ac:spMkLst>
        </pc:spChg>
        <pc:spChg chg="mod">
          <ac:chgData name="Liliana Tretyakova" userId="079be1f6-2d20-4450-8284-74922093ed9a" providerId="ADAL" clId="{DFF5AF98-9982-4D98-B3B3-BDBA8DFDF8E6}" dt="2023-02-17T02:44:43.835" v="2888" actId="20577"/>
          <ac:spMkLst>
            <pc:docMk/>
            <pc:sldMk cId="3927086798" sldId="327"/>
            <ac:spMk id="399" creationId="{00000000-0000-0000-0000-000000000000}"/>
          </ac:spMkLst>
        </pc:spChg>
      </pc:sldChg>
      <pc:sldChg chg="addSp delSp modSp new mod">
        <pc:chgData name="Liliana Tretyakova" userId="079be1f6-2d20-4450-8284-74922093ed9a" providerId="ADAL" clId="{DFF5AF98-9982-4D98-B3B3-BDBA8DFDF8E6}" dt="2023-02-17T18:50:29.570" v="4276" actId="478"/>
        <pc:sldMkLst>
          <pc:docMk/>
          <pc:sldMk cId="1115208566" sldId="328"/>
        </pc:sldMkLst>
        <pc:spChg chg="mod">
          <ac:chgData name="Liliana Tretyakova" userId="079be1f6-2d20-4450-8284-74922093ed9a" providerId="ADAL" clId="{DFF5AF98-9982-4D98-B3B3-BDBA8DFDF8E6}" dt="2023-02-17T18:50:27.340" v="4275" actId="20577"/>
          <ac:spMkLst>
            <pc:docMk/>
            <pc:sldMk cId="1115208566" sldId="328"/>
            <ac:spMk id="2" creationId="{450CA3AD-03BB-2E5C-D28F-41F7CE1BDC97}"/>
          </ac:spMkLst>
        </pc:spChg>
        <pc:spChg chg="del mod">
          <ac:chgData name="Liliana Tretyakova" userId="079be1f6-2d20-4450-8284-74922093ed9a" providerId="ADAL" clId="{DFF5AF98-9982-4D98-B3B3-BDBA8DFDF8E6}" dt="2023-02-17T18:50:07.021" v="4262" actId="21"/>
          <ac:spMkLst>
            <pc:docMk/>
            <pc:sldMk cId="1115208566" sldId="328"/>
            <ac:spMk id="3" creationId="{07746796-3F9D-1FB7-5445-66362800535B}"/>
          </ac:spMkLst>
        </pc:spChg>
        <pc:spChg chg="add del mod">
          <ac:chgData name="Liliana Tretyakova" userId="079be1f6-2d20-4450-8284-74922093ed9a" providerId="ADAL" clId="{DFF5AF98-9982-4D98-B3B3-BDBA8DFDF8E6}" dt="2023-02-17T18:50:29.570" v="4276" actId="478"/>
          <ac:spMkLst>
            <pc:docMk/>
            <pc:sldMk cId="1115208566" sldId="328"/>
            <ac:spMk id="5" creationId="{D0EF27AA-D16A-3CB2-EDA8-93E178CE15F2}"/>
          </ac:spMkLst>
        </pc:spChg>
      </pc:sldChg>
      <pc:sldChg chg="addSp delSp modSp mod">
        <pc:chgData name="Liliana Tretyakova" userId="079be1f6-2d20-4450-8284-74922093ed9a" providerId="ADAL" clId="{DFF5AF98-9982-4D98-B3B3-BDBA8DFDF8E6}" dt="2023-02-17T20:07:53.233" v="4636" actId="14100"/>
        <pc:sldMkLst>
          <pc:docMk/>
          <pc:sldMk cId="2356194254" sldId="329"/>
        </pc:sldMkLst>
        <pc:spChg chg="add mod">
          <ac:chgData name="Liliana Tretyakova" userId="079be1f6-2d20-4450-8284-74922093ed9a" providerId="ADAL" clId="{DFF5AF98-9982-4D98-B3B3-BDBA8DFDF8E6}" dt="2023-02-17T20:07:53.233" v="4636" actId="14100"/>
          <ac:spMkLst>
            <pc:docMk/>
            <pc:sldMk cId="2356194254" sldId="329"/>
            <ac:spMk id="2" creationId="{BFF3961B-62CA-3994-EEC2-F9C0C2D924EA}"/>
          </ac:spMkLst>
        </pc:spChg>
        <pc:spChg chg="del mod">
          <ac:chgData name="Liliana Tretyakova" userId="079be1f6-2d20-4450-8284-74922093ed9a" providerId="ADAL" clId="{DFF5AF98-9982-4D98-B3B3-BDBA8DFDF8E6}" dt="2023-02-17T20:07:48.480" v="4634" actId="478"/>
          <ac:spMkLst>
            <pc:docMk/>
            <pc:sldMk cId="2356194254" sldId="329"/>
            <ac:spMk id="334" creationId="{00000000-0000-0000-0000-000000000000}"/>
          </ac:spMkLst>
        </pc:spChg>
      </pc:sldChg>
      <pc:sldChg chg="addSp delSp modSp mod ord">
        <pc:chgData name="Liliana Tretyakova" userId="079be1f6-2d20-4450-8284-74922093ed9a" providerId="ADAL" clId="{DFF5AF98-9982-4D98-B3B3-BDBA8DFDF8E6}" dt="2023-02-17T18:11:40.580" v="3118"/>
        <pc:sldMkLst>
          <pc:docMk/>
          <pc:sldMk cId="361006542" sldId="331"/>
        </pc:sldMkLst>
        <pc:spChg chg="mod ord">
          <ac:chgData name="Liliana Tretyakova" userId="079be1f6-2d20-4450-8284-74922093ed9a" providerId="ADAL" clId="{DFF5AF98-9982-4D98-B3B3-BDBA8DFDF8E6}" dt="2023-02-17T18:11:26.181" v="3114" actId="1037"/>
          <ac:spMkLst>
            <pc:docMk/>
            <pc:sldMk cId="361006542" sldId="331"/>
            <ac:spMk id="3" creationId="{FC58795B-D845-5C84-44E6-F26A20F98BC4}"/>
          </ac:spMkLst>
        </pc:spChg>
        <pc:spChg chg="add mod">
          <ac:chgData name="Liliana Tretyakova" userId="079be1f6-2d20-4450-8284-74922093ed9a" providerId="ADAL" clId="{DFF5AF98-9982-4D98-B3B3-BDBA8DFDF8E6}" dt="2023-02-17T18:11:26.181" v="3114" actId="1037"/>
          <ac:spMkLst>
            <pc:docMk/>
            <pc:sldMk cId="361006542" sldId="331"/>
            <ac:spMk id="7" creationId="{7EF681CD-036B-1EA3-BC87-84F6990003DF}"/>
          </ac:spMkLst>
        </pc:spChg>
        <pc:spChg chg="add mod">
          <ac:chgData name="Liliana Tretyakova" userId="079be1f6-2d20-4450-8284-74922093ed9a" providerId="ADAL" clId="{DFF5AF98-9982-4D98-B3B3-BDBA8DFDF8E6}" dt="2023-02-17T18:11:26.181" v="3114" actId="1037"/>
          <ac:spMkLst>
            <pc:docMk/>
            <pc:sldMk cId="361006542" sldId="331"/>
            <ac:spMk id="8" creationId="{764D938E-9A3C-4023-F0A7-3F45A3A6E573}"/>
          </ac:spMkLst>
        </pc:spChg>
        <pc:graphicFrameChg chg="del">
          <ac:chgData name="Liliana Tretyakova" userId="079be1f6-2d20-4450-8284-74922093ed9a" providerId="ADAL" clId="{DFF5AF98-9982-4D98-B3B3-BDBA8DFDF8E6}" dt="2023-02-17T18:09:46.563" v="3060" actId="478"/>
          <ac:graphicFrameMkLst>
            <pc:docMk/>
            <pc:sldMk cId="361006542" sldId="331"/>
            <ac:graphicFrameMk id="4" creationId="{8A2A22EF-0776-6F1B-027D-A8790476733D}"/>
          </ac:graphicFrameMkLst>
        </pc:graphicFrameChg>
        <pc:graphicFrameChg chg="add del mod modGraphic">
          <ac:chgData name="Liliana Tretyakova" userId="079be1f6-2d20-4450-8284-74922093ed9a" providerId="ADAL" clId="{DFF5AF98-9982-4D98-B3B3-BDBA8DFDF8E6}" dt="2023-02-17T18:09:37.165" v="3059" actId="478"/>
          <ac:graphicFrameMkLst>
            <pc:docMk/>
            <pc:sldMk cId="361006542" sldId="331"/>
            <ac:graphicFrameMk id="5" creationId="{8FAAD3B5-19A9-A04C-4F8E-29D43AD292FC}"/>
          </ac:graphicFrameMkLst>
        </pc:graphicFrameChg>
        <pc:graphicFrameChg chg="mod modGraphic">
          <ac:chgData name="Liliana Tretyakova" userId="079be1f6-2d20-4450-8284-74922093ed9a" providerId="ADAL" clId="{DFF5AF98-9982-4D98-B3B3-BDBA8DFDF8E6}" dt="2023-02-17T18:11:19.027" v="3101" actId="1036"/>
          <ac:graphicFrameMkLst>
            <pc:docMk/>
            <pc:sldMk cId="361006542" sldId="331"/>
            <ac:graphicFrameMk id="6" creationId="{0700D48D-0D19-5FCE-4366-7CFA7FFBDFE5}"/>
          </ac:graphicFrameMkLst>
        </pc:graphicFrameChg>
      </pc:sldChg>
      <pc:sldChg chg="addSp delSp modSp new mod">
        <pc:chgData name="Liliana Tretyakova" userId="079be1f6-2d20-4450-8284-74922093ed9a" providerId="ADAL" clId="{DFF5AF98-9982-4D98-B3B3-BDBA8DFDF8E6}" dt="2023-02-17T20:07:32.431" v="4631"/>
        <pc:sldMkLst>
          <pc:docMk/>
          <pc:sldMk cId="2629935332" sldId="332"/>
        </pc:sldMkLst>
        <pc:spChg chg="mod">
          <ac:chgData name="Liliana Tretyakova" userId="079be1f6-2d20-4450-8284-74922093ed9a" providerId="ADAL" clId="{DFF5AF98-9982-4D98-B3B3-BDBA8DFDF8E6}" dt="2023-02-17T20:07:32.431" v="4631"/>
          <ac:spMkLst>
            <pc:docMk/>
            <pc:sldMk cId="2629935332" sldId="332"/>
            <ac:spMk id="2" creationId="{AEB39FEA-6640-6772-BD56-2205E97856A8}"/>
          </ac:spMkLst>
        </pc:spChg>
        <pc:spChg chg="add del mod">
          <ac:chgData name="Liliana Tretyakova" userId="079be1f6-2d20-4450-8284-74922093ed9a" providerId="ADAL" clId="{DFF5AF98-9982-4D98-B3B3-BDBA8DFDF8E6}" dt="2023-02-17T18:12:05.526" v="3120"/>
          <ac:spMkLst>
            <pc:docMk/>
            <pc:sldMk cId="2629935332" sldId="332"/>
            <ac:spMk id="3" creationId="{4F343AB9-5F2C-0312-D9C2-F517B7B8FA2A}"/>
          </ac:spMkLst>
        </pc:spChg>
        <pc:spChg chg="add del mod">
          <ac:chgData name="Liliana Tretyakova" userId="079be1f6-2d20-4450-8284-74922093ed9a" providerId="ADAL" clId="{DFF5AF98-9982-4D98-B3B3-BDBA8DFDF8E6}" dt="2023-02-17T18:12:05.526" v="3120"/>
          <ac:spMkLst>
            <pc:docMk/>
            <pc:sldMk cId="2629935332" sldId="332"/>
            <ac:spMk id="4" creationId="{F89D9CEE-DB91-4341-179F-46DF84433C73}"/>
          </ac:spMkLst>
        </pc:spChg>
        <pc:spChg chg="add del mod">
          <ac:chgData name="Liliana Tretyakova" userId="079be1f6-2d20-4450-8284-74922093ed9a" providerId="ADAL" clId="{DFF5AF98-9982-4D98-B3B3-BDBA8DFDF8E6}" dt="2023-02-17T18:12:05.526" v="3120"/>
          <ac:spMkLst>
            <pc:docMk/>
            <pc:sldMk cId="2629935332" sldId="332"/>
            <ac:spMk id="5" creationId="{302671CB-6B16-B331-A1A4-8731936D7447}"/>
          </ac:spMkLst>
        </pc:spChg>
        <pc:spChg chg="add del mod">
          <ac:chgData name="Liliana Tretyakova" userId="079be1f6-2d20-4450-8284-74922093ed9a" providerId="ADAL" clId="{DFF5AF98-9982-4D98-B3B3-BDBA8DFDF8E6}" dt="2023-02-17T18:12:05.526" v="3120"/>
          <ac:spMkLst>
            <pc:docMk/>
            <pc:sldMk cId="2629935332" sldId="332"/>
            <ac:spMk id="6" creationId="{AC22BFF9-37D6-3C0F-FFD6-DB0F724A8448}"/>
          </ac:spMkLst>
        </pc:spChg>
        <pc:spChg chg="add del mod">
          <ac:chgData name="Liliana Tretyakova" userId="079be1f6-2d20-4450-8284-74922093ed9a" providerId="ADAL" clId="{DFF5AF98-9982-4D98-B3B3-BDBA8DFDF8E6}" dt="2023-02-17T18:12:05.526" v="3120"/>
          <ac:spMkLst>
            <pc:docMk/>
            <pc:sldMk cId="2629935332" sldId="332"/>
            <ac:spMk id="7" creationId="{029D2B0B-470D-E23F-536C-7C819D4A3251}"/>
          </ac:spMkLst>
        </pc:spChg>
        <pc:spChg chg="add del mod">
          <ac:chgData name="Liliana Tretyakova" userId="079be1f6-2d20-4450-8284-74922093ed9a" providerId="ADAL" clId="{DFF5AF98-9982-4D98-B3B3-BDBA8DFDF8E6}" dt="2023-02-17T18:12:05.526" v="3120"/>
          <ac:spMkLst>
            <pc:docMk/>
            <pc:sldMk cId="2629935332" sldId="332"/>
            <ac:spMk id="8" creationId="{18639FF0-1C7F-09F3-1E61-0C458E1731B9}"/>
          </ac:spMkLst>
        </pc:spChg>
        <pc:spChg chg="add del mod">
          <ac:chgData name="Liliana Tretyakova" userId="079be1f6-2d20-4450-8284-74922093ed9a" providerId="ADAL" clId="{DFF5AF98-9982-4D98-B3B3-BDBA8DFDF8E6}" dt="2023-02-17T18:12:05.526" v="3120"/>
          <ac:spMkLst>
            <pc:docMk/>
            <pc:sldMk cId="2629935332" sldId="332"/>
            <ac:spMk id="9" creationId="{983F0D7A-E4B2-D5E8-11CE-DEEF040DF907}"/>
          </ac:spMkLst>
        </pc:spChg>
        <pc:spChg chg="add del mod">
          <ac:chgData name="Liliana Tretyakova" userId="079be1f6-2d20-4450-8284-74922093ed9a" providerId="ADAL" clId="{DFF5AF98-9982-4D98-B3B3-BDBA8DFDF8E6}" dt="2023-02-17T19:28:19.019" v="4484" actId="478"/>
          <ac:spMkLst>
            <pc:docMk/>
            <pc:sldMk cId="2629935332" sldId="332"/>
            <ac:spMk id="10" creationId="{7C5EEAB7-4440-E0FD-849D-5E4DC2097B58}"/>
          </ac:spMkLst>
        </pc:spChg>
        <pc:spChg chg="add mod">
          <ac:chgData name="Liliana Tretyakova" userId="079be1f6-2d20-4450-8284-74922093ed9a" providerId="ADAL" clId="{DFF5AF98-9982-4D98-B3B3-BDBA8DFDF8E6}" dt="2023-02-17T18:26:36.597" v="3358" actId="14100"/>
          <ac:spMkLst>
            <pc:docMk/>
            <pc:sldMk cId="2629935332" sldId="332"/>
            <ac:spMk id="11" creationId="{53CADFA3-522E-3ACF-C1E7-1507652D4982}"/>
          </ac:spMkLst>
        </pc:spChg>
        <pc:spChg chg="add mod">
          <ac:chgData name="Liliana Tretyakova" userId="079be1f6-2d20-4450-8284-74922093ed9a" providerId="ADAL" clId="{DFF5AF98-9982-4D98-B3B3-BDBA8DFDF8E6}" dt="2023-02-17T18:12:23.884" v="3122" actId="1076"/>
          <ac:spMkLst>
            <pc:docMk/>
            <pc:sldMk cId="2629935332" sldId="332"/>
            <ac:spMk id="12" creationId="{875E5B7D-914B-703B-0D8E-E5162C4AE49A}"/>
          </ac:spMkLst>
        </pc:spChg>
        <pc:spChg chg="add mod">
          <ac:chgData name="Liliana Tretyakova" userId="079be1f6-2d20-4450-8284-74922093ed9a" providerId="ADAL" clId="{DFF5AF98-9982-4D98-B3B3-BDBA8DFDF8E6}" dt="2023-02-17T19:28:11.430" v="4483" actId="20577"/>
          <ac:spMkLst>
            <pc:docMk/>
            <pc:sldMk cId="2629935332" sldId="332"/>
            <ac:spMk id="13" creationId="{307408AB-B0B9-80E7-AD3A-D85299B52081}"/>
          </ac:spMkLst>
        </pc:spChg>
        <pc:spChg chg="add del mod">
          <ac:chgData name="Liliana Tretyakova" userId="079be1f6-2d20-4450-8284-74922093ed9a" providerId="ADAL" clId="{DFF5AF98-9982-4D98-B3B3-BDBA8DFDF8E6}" dt="2023-02-17T19:28:19.019" v="4484" actId="478"/>
          <ac:spMkLst>
            <pc:docMk/>
            <pc:sldMk cId="2629935332" sldId="332"/>
            <ac:spMk id="14" creationId="{870A945B-76B9-4521-9C56-880453A72D67}"/>
          </ac:spMkLst>
        </pc:spChg>
        <pc:spChg chg="add del mod">
          <ac:chgData name="Liliana Tretyakova" userId="079be1f6-2d20-4450-8284-74922093ed9a" providerId="ADAL" clId="{DFF5AF98-9982-4D98-B3B3-BDBA8DFDF8E6}" dt="2023-02-17T19:28:19.019" v="4484" actId="478"/>
          <ac:spMkLst>
            <pc:docMk/>
            <pc:sldMk cId="2629935332" sldId="332"/>
            <ac:spMk id="15" creationId="{2452D9CC-3BF3-5C83-B63D-410AC08AD542}"/>
          </ac:spMkLst>
        </pc:spChg>
        <pc:spChg chg="add mod">
          <ac:chgData name="Liliana Tretyakova" userId="079be1f6-2d20-4450-8284-74922093ed9a" providerId="ADAL" clId="{DFF5AF98-9982-4D98-B3B3-BDBA8DFDF8E6}" dt="2023-02-17T18:15:32.566" v="3211" actId="1038"/>
          <ac:spMkLst>
            <pc:docMk/>
            <pc:sldMk cId="2629935332" sldId="332"/>
            <ac:spMk id="16" creationId="{9341D59F-0DC8-C618-FBE5-439DEBC36A70}"/>
          </ac:spMkLst>
        </pc:spChg>
        <pc:spChg chg="add del mod">
          <ac:chgData name="Liliana Tretyakova" userId="079be1f6-2d20-4450-8284-74922093ed9a" providerId="ADAL" clId="{DFF5AF98-9982-4D98-B3B3-BDBA8DFDF8E6}" dt="2023-02-17T19:28:19.019" v="4484" actId="478"/>
          <ac:spMkLst>
            <pc:docMk/>
            <pc:sldMk cId="2629935332" sldId="332"/>
            <ac:spMk id="17" creationId="{85728E10-2F11-183F-2FB9-7C45E73E3DFF}"/>
          </ac:spMkLst>
        </pc:spChg>
        <pc:spChg chg="add mod">
          <ac:chgData name="Liliana Tretyakova" userId="079be1f6-2d20-4450-8284-74922093ed9a" providerId="ADAL" clId="{DFF5AF98-9982-4D98-B3B3-BDBA8DFDF8E6}" dt="2023-02-17T18:27:04.927" v="3399" actId="20577"/>
          <ac:spMkLst>
            <pc:docMk/>
            <pc:sldMk cId="2629935332" sldId="332"/>
            <ac:spMk id="18" creationId="{C6DE50F9-14C1-6E5A-8898-1B53CE236315}"/>
          </ac:spMkLst>
        </pc:spChg>
        <pc:spChg chg="add mod">
          <ac:chgData name="Liliana Tretyakova" userId="079be1f6-2d20-4450-8284-74922093ed9a" providerId="ADAL" clId="{DFF5AF98-9982-4D98-B3B3-BDBA8DFDF8E6}" dt="2023-02-17T18:25:20.030" v="3350" actId="14100"/>
          <ac:spMkLst>
            <pc:docMk/>
            <pc:sldMk cId="2629935332" sldId="332"/>
            <ac:spMk id="19" creationId="{37B32383-4539-6244-619B-1E494207DD18}"/>
          </ac:spMkLst>
        </pc:spChg>
        <pc:spChg chg="add mod">
          <ac:chgData name="Liliana Tretyakova" userId="079be1f6-2d20-4450-8284-74922093ed9a" providerId="ADAL" clId="{DFF5AF98-9982-4D98-B3B3-BDBA8DFDF8E6}" dt="2023-02-17T18:23:19.776" v="3347" actId="1038"/>
          <ac:spMkLst>
            <pc:docMk/>
            <pc:sldMk cId="2629935332" sldId="332"/>
            <ac:spMk id="20" creationId="{73D99ABA-91A6-EFDC-A359-0800662015E1}"/>
          </ac:spMkLst>
        </pc:spChg>
        <pc:spChg chg="add mod">
          <ac:chgData name="Liliana Tretyakova" userId="079be1f6-2d20-4450-8284-74922093ed9a" providerId="ADAL" clId="{DFF5AF98-9982-4D98-B3B3-BDBA8DFDF8E6}" dt="2023-02-17T18:23:19.776" v="3347" actId="1038"/>
          <ac:spMkLst>
            <pc:docMk/>
            <pc:sldMk cId="2629935332" sldId="332"/>
            <ac:spMk id="21" creationId="{1FC2D1DB-4A55-97BE-F570-BDF71FD4BF94}"/>
          </ac:spMkLst>
        </pc:spChg>
        <pc:spChg chg="add mod">
          <ac:chgData name="Liliana Tretyakova" userId="079be1f6-2d20-4450-8284-74922093ed9a" providerId="ADAL" clId="{DFF5AF98-9982-4D98-B3B3-BDBA8DFDF8E6}" dt="2023-02-17T18:23:19.776" v="3347" actId="1038"/>
          <ac:spMkLst>
            <pc:docMk/>
            <pc:sldMk cId="2629935332" sldId="332"/>
            <ac:spMk id="22" creationId="{6FB1E998-B0B7-7DF3-B304-431F603D75AD}"/>
          </ac:spMkLst>
        </pc:spChg>
        <pc:spChg chg="add mod">
          <ac:chgData name="Liliana Tretyakova" userId="079be1f6-2d20-4450-8284-74922093ed9a" providerId="ADAL" clId="{DFF5AF98-9982-4D98-B3B3-BDBA8DFDF8E6}" dt="2023-02-17T18:23:19.776" v="3347" actId="1038"/>
          <ac:spMkLst>
            <pc:docMk/>
            <pc:sldMk cId="2629935332" sldId="332"/>
            <ac:spMk id="23" creationId="{88B7CB86-D34A-76AE-8CFF-CFA28A2A02D8}"/>
          </ac:spMkLst>
        </pc:spChg>
        <pc:spChg chg="add del mod">
          <ac:chgData name="Liliana Tretyakova" userId="079be1f6-2d20-4450-8284-74922093ed9a" providerId="ADAL" clId="{DFF5AF98-9982-4D98-B3B3-BDBA8DFDF8E6}" dt="2023-02-17T18:20:16.229" v="3292" actId="478"/>
          <ac:spMkLst>
            <pc:docMk/>
            <pc:sldMk cId="2629935332" sldId="332"/>
            <ac:spMk id="24" creationId="{29DF283C-8190-20F7-5287-E8343A272B8F}"/>
          </ac:spMkLst>
        </pc:spChg>
        <pc:spChg chg="add del mod">
          <ac:chgData name="Liliana Tretyakova" userId="079be1f6-2d20-4450-8284-74922093ed9a" providerId="ADAL" clId="{DFF5AF98-9982-4D98-B3B3-BDBA8DFDF8E6}" dt="2023-02-17T18:20:18.752" v="3293" actId="478"/>
          <ac:spMkLst>
            <pc:docMk/>
            <pc:sldMk cId="2629935332" sldId="332"/>
            <ac:spMk id="25" creationId="{CBACD745-A484-18BF-A122-D0FC66C97602}"/>
          </ac:spMkLst>
        </pc:spChg>
        <pc:spChg chg="add mod">
          <ac:chgData name="Liliana Tretyakova" userId="079be1f6-2d20-4450-8284-74922093ed9a" providerId="ADAL" clId="{DFF5AF98-9982-4D98-B3B3-BDBA8DFDF8E6}" dt="2023-02-17T18:25:28.011" v="3351" actId="14100"/>
          <ac:spMkLst>
            <pc:docMk/>
            <pc:sldMk cId="2629935332" sldId="332"/>
            <ac:spMk id="26" creationId="{823D00F4-188E-A14C-F8DA-CE0F33C73317}"/>
          </ac:spMkLst>
        </pc:spChg>
        <pc:spChg chg="add mod">
          <ac:chgData name="Liliana Tretyakova" userId="079be1f6-2d20-4450-8284-74922093ed9a" providerId="ADAL" clId="{DFF5AF98-9982-4D98-B3B3-BDBA8DFDF8E6}" dt="2023-02-17T18:23:09.759" v="3331" actId="1038"/>
          <ac:spMkLst>
            <pc:docMk/>
            <pc:sldMk cId="2629935332" sldId="332"/>
            <ac:spMk id="27" creationId="{667D4C49-2CF9-8639-202D-B7FD5A4A6452}"/>
          </ac:spMkLst>
        </pc:spChg>
        <pc:spChg chg="add mod">
          <ac:chgData name="Liliana Tretyakova" userId="079be1f6-2d20-4450-8284-74922093ed9a" providerId="ADAL" clId="{DFF5AF98-9982-4D98-B3B3-BDBA8DFDF8E6}" dt="2023-02-17T18:23:09.759" v="3331" actId="1038"/>
          <ac:spMkLst>
            <pc:docMk/>
            <pc:sldMk cId="2629935332" sldId="332"/>
            <ac:spMk id="28" creationId="{4AFD3ED2-5586-AEAC-4990-06623182568F}"/>
          </ac:spMkLst>
        </pc:spChg>
        <pc:spChg chg="add mod">
          <ac:chgData name="Liliana Tretyakova" userId="079be1f6-2d20-4450-8284-74922093ed9a" providerId="ADAL" clId="{DFF5AF98-9982-4D98-B3B3-BDBA8DFDF8E6}" dt="2023-02-17T18:23:09.759" v="3331" actId="1038"/>
          <ac:spMkLst>
            <pc:docMk/>
            <pc:sldMk cId="2629935332" sldId="332"/>
            <ac:spMk id="29" creationId="{6A059726-89C4-D60D-9D72-430DD3F62107}"/>
          </ac:spMkLst>
        </pc:spChg>
        <pc:spChg chg="add mod">
          <ac:chgData name="Liliana Tretyakova" userId="079be1f6-2d20-4450-8284-74922093ed9a" providerId="ADAL" clId="{DFF5AF98-9982-4D98-B3B3-BDBA8DFDF8E6}" dt="2023-02-17T18:27:02.507" v="3397" actId="20577"/>
          <ac:spMkLst>
            <pc:docMk/>
            <pc:sldMk cId="2629935332" sldId="332"/>
            <ac:spMk id="30" creationId="{AC9E1561-6DC0-5C83-6607-577FDA7D62D3}"/>
          </ac:spMkLst>
        </pc:spChg>
        <pc:spChg chg="add del mod">
          <ac:chgData name="Liliana Tretyakova" userId="079be1f6-2d20-4450-8284-74922093ed9a" providerId="ADAL" clId="{DFF5AF98-9982-4D98-B3B3-BDBA8DFDF8E6}" dt="2023-02-17T18:26:23.686" v="3355"/>
          <ac:spMkLst>
            <pc:docMk/>
            <pc:sldMk cId="2629935332" sldId="332"/>
            <ac:spMk id="31" creationId="{756DD221-67D7-6AAC-306F-FDAB9FFF1677}"/>
          </ac:spMkLst>
        </pc:spChg>
        <pc:spChg chg="add del mod">
          <ac:chgData name="Liliana Tretyakova" userId="079be1f6-2d20-4450-8284-74922093ed9a" providerId="ADAL" clId="{DFF5AF98-9982-4D98-B3B3-BDBA8DFDF8E6}" dt="2023-02-17T18:26:23.686" v="3355"/>
          <ac:spMkLst>
            <pc:docMk/>
            <pc:sldMk cId="2629935332" sldId="332"/>
            <ac:spMk id="32" creationId="{43E054EE-FDDA-4287-D8CC-F00C6EB5DB58}"/>
          </ac:spMkLst>
        </pc:spChg>
        <pc:spChg chg="add del mod">
          <ac:chgData name="Liliana Tretyakova" userId="079be1f6-2d20-4450-8284-74922093ed9a" providerId="ADAL" clId="{DFF5AF98-9982-4D98-B3B3-BDBA8DFDF8E6}" dt="2023-02-17T18:26:23.686" v="3355"/>
          <ac:spMkLst>
            <pc:docMk/>
            <pc:sldMk cId="2629935332" sldId="332"/>
            <ac:spMk id="33" creationId="{AAA64FBC-6D2A-5024-FC30-DE48A4E2F0EB}"/>
          </ac:spMkLst>
        </pc:spChg>
        <pc:spChg chg="add del mod">
          <ac:chgData name="Liliana Tretyakova" userId="079be1f6-2d20-4450-8284-74922093ed9a" providerId="ADAL" clId="{DFF5AF98-9982-4D98-B3B3-BDBA8DFDF8E6}" dt="2023-02-17T18:26:23.686" v="3355"/>
          <ac:spMkLst>
            <pc:docMk/>
            <pc:sldMk cId="2629935332" sldId="332"/>
            <ac:spMk id="34" creationId="{7F47EABF-AD7C-3AA3-9A55-C8581C425C4B}"/>
          </ac:spMkLst>
        </pc:spChg>
        <pc:spChg chg="add mod">
          <ac:chgData name="Liliana Tretyakova" userId="079be1f6-2d20-4450-8284-74922093ed9a" providerId="ADAL" clId="{DFF5AF98-9982-4D98-B3B3-BDBA8DFDF8E6}" dt="2023-02-17T20:04:19.411" v="4595" actId="1076"/>
          <ac:spMkLst>
            <pc:docMk/>
            <pc:sldMk cId="2629935332" sldId="332"/>
            <ac:spMk id="35" creationId="{35E339F5-6C64-078D-063A-226CF5F81C52}"/>
          </ac:spMkLst>
        </pc:spChg>
        <pc:spChg chg="add mod">
          <ac:chgData name="Liliana Tretyakova" userId="079be1f6-2d20-4450-8284-74922093ed9a" providerId="ADAL" clId="{DFF5AF98-9982-4D98-B3B3-BDBA8DFDF8E6}" dt="2023-02-17T20:04:19.411" v="4595" actId="1076"/>
          <ac:spMkLst>
            <pc:docMk/>
            <pc:sldMk cId="2629935332" sldId="332"/>
            <ac:spMk id="36" creationId="{CC427BDB-8FA3-403B-33D6-B478EB3C0B98}"/>
          </ac:spMkLst>
        </pc:spChg>
        <pc:spChg chg="add mod">
          <ac:chgData name="Liliana Tretyakova" userId="079be1f6-2d20-4450-8284-74922093ed9a" providerId="ADAL" clId="{DFF5AF98-9982-4D98-B3B3-BDBA8DFDF8E6}" dt="2023-02-17T20:04:19.411" v="4595" actId="1076"/>
          <ac:spMkLst>
            <pc:docMk/>
            <pc:sldMk cId="2629935332" sldId="332"/>
            <ac:spMk id="37" creationId="{22943ADC-7438-0FEA-7734-05D63E4FB193}"/>
          </ac:spMkLst>
        </pc:spChg>
        <pc:spChg chg="add mod">
          <ac:chgData name="Liliana Tretyakova" userId="079be1f6-2d20-4450-8284-74922093ed9a" providerId="ADAL" clId="{DFF5AF98-9982-4D98-B3B3-BDBA8DFDF8E6}" dt="2023-02-17T20:04:19.411" v="4595" actId="1076"/>
          <ac:spMkLst>
            <pc:docMk/>
            <pc:sldMk cId="2629935332" sldId="332"/>
            <ac:spMk id="38" creationId="{C0BF513A-667B-E4FA-BF13-4A4B69809DBB}"/>
          </ac:spMkLst>
        </pc:spChg>
        <pc:spChg chg="add mod">
          <ac:chgData name="Liliana Tretyakova" userId="079be1f6-2d20-4450-8284-74922093ed9a" providerId="ADAL" clId="{DFF5AF98-9982-4D98-B3B3-BDBA8DFDF8E6}" dt="2023-02-17T20:04:19.411" v="4595" actId="1076"/>
          <ac:spMkLst>
            <pc:docMk/>
            <pc:sldMk cId="2629935332" sldId="332"/>
            <ac:spMk id="39" creationId="{EA1450B6-B372-22D9-00E1-E2694AF576B3}"/>
          </ac:spMkLst>
        </pc:spChg>
      </pc:sldChg>
      <pc:sldChg chg="addSp delSp modSp new mod ord">
        <pc:chgData name="Liliana Tretyakova" userId="079be1f6-2d20-4450-8284-74922093ed9a" providerId="ADAL" clId="{DFF5AF98-9982-4D98-B3B3-BDBA8DFDF8E6}" dt="2023-02-17T20:03:19.760" v="4591"/>
        <pc:sldMkLst>
          <pc:docMk/>
          <pc:sldMk cId="430859925" sldId="333"/>
        </pc:sldMkLst>
        <pc:spChg chg="mod">
          <ac:chgData name="Liliana Tretyakova" userId="079be1f6-2d20-4450-8284-74922093ed9a" providerId="ADAL" clId="{DFF5AF98-9982-4D98-B3B3-BDBA8DFDF8E6}" dt="2023-02-17T19:55:02.610" v="4518"/>
          <ac:spMkLst>
            <pc:docMk/>
            <pc:sldMk cId="430859925" sldId="333"/>
            <ac:spMk id="2" creationId="{583D13A6-89AD-C80A-F1B1-CA0D541D8BBB}"/>
          </ac:spMkLst>
        </pc:spChg>
        <pc:spChg chg="mod">
          <ac:chgData name="Liliana Tretyakova" userId="079be1f6-2d20-4450-8284-74922093ed9a" providerId="ADAL" clId="{DFF5AF98-9982-4D98-B3B3-BDBA8DFDF8E6}" dt="2023-02-17T18:51:37.680" v="4295" actId="20577"/>
          <ac:spMkLst>
            <pc:docMk/>
            <pc:sldMk cId="430859925" sldId="333"/>
            <ac:spMk id="3" creationId="{FBC9B7B8-6B7C-27E3-CCE8-A760E41332D3}"/>
          </ac:spMkLst>
        </pc:spChg>
        <pc:graphicFrameChg chg="add del mod">
          <ac:chgData name="Liliana Tretyakova" userId="079be1f6-2d20-4450-8284-74922093ed9a" providerId="ADAL" clId="{DFF5AF98-9982-4D98-B3B3-BDBA8DFDF8E6}" dt="2023-02-17T18:52:14.198" v="4297" actId="21"/>
          <ac:graphicFrameMkLst>
            <pc:docMk/>
            <pc:sldMk cId="430859925" sldId="333"/>
            <ac:graphicFrameMk id="4" creationId="{77A73FB3-69D5-3FA9-8E52-2C05BF9D98D3}"/>
          </ac:graphicFrameMkLst>
        </pc:graphicFrameChg>
      </pc:sldChg>
      <pc:sldChg chg="modSp new mod ord">
        <pc:chgData name="Liliana Tretyakova" userId="079be1f6-2d20-4450-8284-74922093ed9a" providerId="ADAL" clId="{DFF5AF98-9982-4D98-B3B3-BDBA8DFDF8E6}" dt="2023-02-17T20:08:59.398" v="4659" actId="14100"/>
        <pc:sldMkLst>
          <pc:docMk/>
          <pc:sldMk cId="2193056243" sldId="334"/>
        </pc:sldMkLst>
        <pc:spChg chg="mod">
          <ac:chgData name="Liliana Tretyakova" userId="079be1f6-2d20-4450-8284-74922093ed9a" providerId="ADAL" clId="{DFF5AF98-9982-4D98-B3B3-BDBA8DFDF8E6}" dt="2023-02-17T20:08:28.925" v="4652" actId="20577"/>
          <ac:spMkLst>
            <pc:docMk/>
            <pc:sldMk cId="2193056243" sldId="334"/>
            <ac:spMk id="2" creationId="{13F8E5CD-5DC9-CBA4-C8BF-C780D68FE27E}"/>
          </ac:spMkLst>
        </pc:spChg>
        <pc:spChg chg="mod">
          <ac:chgData name="Liliana Tretyakova" userId="079be1f6-2d20-4450-8284-74922093ed9a" providerId="ADAL" clId="{DFF5AF98-9982-4D98-B3B3-BDBA8DFDF8E6}" dt="2023-02-17T20:08:59.398" v="4659" actId="14100"/>
          <ac:spMkLst>
            <pc:docMk/>
            <pc:sldMk cId="2193056243" sldId="334"/>
            <ac:spMk id="3" creationId="{DCBF4714-09AE-F74E-75D8-2C4B766049B3}"/>
          </ac:spMkLst>
        </pc:spChg>
      </pc:sldChg>
      <pc:sldChg chg="addSp modSp new mod ord">
        <pc:chgData name="Liliana Tretyakova" userId="079be1f6-2d20-4450-8284-74922093ed9a" providerId="ADAL" clId="{DFF5AF98-9982-4D98-B3B3-BDBA8DFDF8E6}" dt="2023-02-17T20:10:28.047" v="4661" actId="1076"/>
        <pc:sldMkLst>
          <pc:docMk/>
          <pc:sldMk cId="3433386070" sldId="335"/>
        </pc:sldMkLst>
        <pc:spChg chg="mod">
          <ac:chgData name="Liliana Tretyakova" userId="079be1f6-2d20-4450-8284-74922093ed9a" providerId="ADAL" clId="{DFF5AF98-9982-4D98-B3B3-BDBA8DFDF8E6}" dt="2023-02-17T19:55:26.452" v="4531" actId="20577"/>
          <ac:spMkLst>
            <pc:docMk/>
            <pc:sldMk cId="3433386070" sldId="335"/>
            <ac:spMk id="2" creationId="{250D6EC7-1F7D-A437-6F5C-3095377E9D83}"/>
          </ac:spMkLst>
        </pc:spChg>
        <pc:graphicFrameChg chg="add mod modGraphic">
          <ac:chgData name="Liliana Tretyakova" userId="079be1f6-2d20-4450-8284-74922093ed9a" providerId="ADAL" clId="{DFF5AF98-9982-4D98-B3B3-BDBA8DFDF8E6}" dt="2023-02-17T20:10:28.047" v="4661" actId="1076"/>
          <ac:graphicFrameMkLst>
            <pc:docMk/>
            <pc:sldMk cId="3433386070" sldId="335"/>
            <ac:graphicFrameMk id="3" creationId="{A7A817BC-2089-BAFC-E0E7-636292ABD361}"/>
          </ac:graphicFrameMkLst>
        </pc:graphicFrameChg>
      </pc:sldChg>
      <pc:sldMasterChg chg="delSldLayout">
        <pc:chgData name="Liliana Tretyakova" userId="079be1f6-2d20-4450-8284-74922093ed9a" providerId="ADAL" clId="{DFF5AF98-9982-4D98-B3B3-BDBA8DFDF8E6}" dt="2023-02-17T19:03:05.959" v="4466" actId="47"/>
        <pc:sldMasterMkLst>
          <pc:docMk/>
          <pc:sldMasterMk cId="0" sldId="2147483677"/>
        </pc:sldMasterMkLst>
      </pc:sldMasterChg>
    </pc:docChg>
  </pc:docChgLst>
  <pc:docChgLst>
    <pc:chgData name="Pedro Trujillo Mejia" userId="S::pedro.trujillomejia@mail.mcgill.ca::da12023c-edad-41c6-9f13-359d0c468a59" providerId="AD" clId="Web-{880CFC90-B2E9-7CDE-0CA3-D0AF815D24C2}"/>
    <pc:docChg chg="addSld modSld">
      <pc:chgData name="Pedro Trujillo Mejia" userId="S::pedro.trujillomejia@mail.mcgill.ca::da12023c-edad-41c6-9f13-359d0c468a59" providerId="AD" clId="Web-{880CFC90-B2E9-7CDE-0CA3-D0AF815D24C2}" dt="2023-04-26T23:15:56.925" v="530" actId="14100"/>
      <pc:docMkLst>
        <pc:docMk/>
      </pc:docMkLst>
      <pc:sldChg chg="addSp delSp modSp new">
        <pc:chgData name="Pedro Trujillo Mejia" userId="S::pedro.trujillomejia@mail.mcgill.ca::da12023c-edad-41c6-9f13-359d0c468a59" providerId="AD" clId="Web-{880CFC90-B2E9-7CDE-0CA3-D0AF815D24C2}" dt="2023-04-26T23:15:56.925" v="530" actId="14100"/>
        <pc:sldMkLst>
          <pc:docMk/>
          <pc:sldMk cId="3735826210" sldId="369"/>
        </pc:sldMkLst>
        <pc:spChg chg="del mod">
          <ac:chgData name="Pedro Trujillo Mejia" userId="S::pedro.trujillomejia@mail.mcgill.ca::da12023c-edad-41c6-9f13-359d0c468a59" providerId="AD" clId="Web-{880CFC90-B2E9-7CDE-0CA3-D0AF815D24C2}" dt="2023-04-26T23:14:43.877" v="512"/>
          <ac:spMkLst>
            <pc:docMk/>
            <pc:sldMk cId="3735826210" sldId="369"/>
            <ac:spMk id="2" creationId="{CC0BB300-BD30-A709-0DBA-B5B19627368E}"/>
          </ac:spMkLst>
        </pc:spChg>
        <pc:spChg chg="del mod">
          <ac:chgData name="Pedro Trujillo Mejia" userId="S::pedro.trujillomejia@mail.mcgill.ca::da12023c-edad-41c6-9f13-359d0c468a59" providerId="AD" clId="Web-{880CFC90-B2E9-7CDE-0CA3-D0AF815D24C2}" dt="2023-04-26T22:44:19.352" v="63"/>
          <ac:spMkLst>
            <pc:docMk/>
            <pc:sldMk cId="3735826210" sldId="369"/>
            <ac:spMk id="3" creationId="{040560A4-60F7-D231-A90A-95E966280703}"/>
          </ac:spMkLst>
        </pc:spChg>
        <pc:spChg chg="add mod">
          <ac:chgData name="Pedro Trujillo Mejia" userId="S::pedro.trujillomejia@mail.mcgill.ca::da12023c-edad-41c6-9f13-359d0c468a59" providerId="AD" clId="Web-{880CFC90-B2E9-7CDE-0CA3-D0AF815D24C2}" dt="2023-04-26T23:15:50.800" v="528" actId="1076"/>
          <ac:spMkLst>
            <pc:docMk/>
            <pc:sldMk cId="3735826210" sldId="369"/>
            <ac:spMk id="4" creationId="{1DBCD095-A66D-8C0C-7D97-5D0E1CF4A1CB}"/>
          </ac:spMkLst>
        </pc:spChg>
        <pc:spChg chg="add mod">
          <ac:chgData name="Pedro Trujillo Mejia" userId="S::pedro.trujillomejia@mail.mcgill.ca::da12023c-edad-41c6-9f13-359d0c468a59" providerId="AD" clId="Web-{880CFC90-B2E9-7CDE-0CA3-D0AF815D24C2}" dt="2023-04-26T23:00:17.131" v="278" actId="20577"/>
          <ac:spMkLst>
            <pc:docMk/>
            <pc:sldMk cId="3735826210" sldId="369"/>
            <ac:spMk id="5" creationId="{2AF2B9C4-7723-D2D1-A722-F34162E98E85}"/>
          </ac:spMkLst>
        </pc:spChg>
        <pc:spChg chg="add mod">
          <ac:chgData name="Pedro Trujillo Mejia" userId="S::pedro.trujillomejia@mail.mcgill.ca::da12023c-edad-41c6-9f13-359d0c468a59" providerId="AD" clId="Web-{880CFC90-B2E9-7CDE-0CA3-D0AF815D24C2}" dt="2023-04-26T23:15:56.925" v="530" actId="14100"/>
          <ac:spMkLst>
            <pc:docMk/>
            <pc:sldMk cId="3735826210" sldId="369"/>
            <ac:spMk id="8" creationId="{DB66B7DC-D9C2-A62A-6E5E-5802A15C3B11}"/>
          </ac:spMkLst>
        </pc:spChg>
        <pc:spChg chg="add mod">
          <ac:chgData name="Pedro Trujillo Mejia" userId="S::pedro.trujillomejia@mail.mcgill.ca::da12023c-edad-41c6-9f13-359d0c468a59" providerId="AD" clId="Web-{880CFC90-B2E9-7CDE-0CA3-D0AF815D24C2}" dt="2023-04-26T23:14:56.065" v="518" actId="20577"/>
          <ac:spMkLst>
            <pc:docMk/>
            <pc:sldMk cId="3735826210" sldId="369"/>
            <ac:spMk id="10" creationId="{28707E02-6845-16D8-817E-D35E2085F6A2}"/>
          </ac:spMkLst>
        </pc:spChg>
        <pc:graphicFrameChg chg="add mod modGraphic">
          <ac:chgData name="Pedro Trujillo Mejia" userId="S::pedro.trujillomejia@mail.mcgill.ca::da12023c-edad-41c6-9f13-359d0c468a59" providerId="AD" clId="Web-{880CFC90-B2E9-7CDE-0CA3-D0AF815D24C2}" dt="2023-04-26T23:13:19.798" v="505"/>
          <ac:graphicFrameMkLst>
            <pc:docMk/>
            <pc:sldMk cId="3735826210" sldId="369"/>
            <ac:graphicFrameMk id="7" creationId="{CA3EE1E3-DD8C-F902-66A0-10D7E27CF192}"/>
          </ac:graphicFrameMkLst>
        </pc:graphicFrameChg>
      </pc:sldChg>
    </pc:docChg>
  </pc:docChgLst>
  <pc:docChgLst>
    <pc:chgData name="Hong Fei Jin" userId="S::hong.f.jin@mail.mcgill.ca::5be59b67-4975-4a6c-9d8a-7b1a8a02b8e7" providerId="AD" clId="Web-{036C320B-E9C8-3374-082C-8BD6577C822C}"/>
    <pc:docChg chg="modSld">
      <pc:chgData name="Hong Fei Jin" userId="S::hong.f.jin@mail.mcgill.ca::5be59b67-4975-4a6c-9d8a-7b1a8a02b8e7" providerId="AD" clId="Web-{036C320B-E9C8-3374-082C-8BD6577C822C}" dt="2023-04-26T03:16:45.023" v="28" actId="20577"/>
      <pc:docMkLst>
        <pc:docMk/>
      </pc:docMkLst>
      <pc:sldChg chg="modSp">
        <pc:chgData name="Hong Fei Jin" userId="S::hong.f.jin@mail.mcgill.ca::5be59b67-4975-4a6c-9d8a-7b1a8a02b8e7" providerId="AD" clId="Web-{036C320B-E9C8-3374-082C-8BD6577C822C}" dt="2023-04-26T03:14:01.098" v="4" actId="20577"/>
        <pc:sldMkLst>
          <pc:docMk/>
          <pc:sldMk cId="0" sldId="256"/>
        </pc:sldMkLst>
        <pc:spChg chg="mod">
          <ac:chgData name="Hong Fei Jin" userId="S::hong.f.jin@mail.mcgill.ca::5be59b67-4975-4a6c-9d8a-7b1a8a02b8e7" providerId="AD" clId="Web-{036C320B-E9C8-3374-082C-8BD6577C822C}" dt="2023-04-26T03:14:01.098" v="4" actId="20577"/>
          <ac:spMkLst>
            <pc:docMk/>
            <pc:sldMk cId="0" sldId="256"/>
            <ac:spMk id="329" creationId="{00000000-0000-0000-0000-000000000000}"/>
          </ac:spMkLst>
        </pc:spChg>
      </pc:sldChg>
      <pc:sldChg chg="modSp">
        <pc:chgData name="Hong Fei Jin" userId="S::hong.f.jin@mail.mcgill.ca::5be59b67-4975-4a6c-9d8a-7b1a8a02b8e7" providerId="AD" clId="Web-{036C320B-E9C8-3374-082C-8BD6577C822C}" dt="2023-04-26T03:16:45.023" v="28" actId="20577"/>
        <pc:sldMkLst>
          <pc:docMk/>
          <pc:sldMk cId="430859925" sldId="333"/>
        </pc:sldMkLst>
        <pc:spChg chg="mod">
          <ac:chgData name="Hong Fei Jin" userId="S::hong.f.jin@mail.mcgill.ca::5be59b67-4975-4a6c-9d8a-7b1a8a02b8e7" providerId="AD" clId="Web-{036C320B-E9C8-3374-082C-8BD6577C822C}" dt="2023-04-26T03:16:45.023" v="28" actId="20577"/>
          <ac:spMkLst>
            <pc:docMk/>
            <pc:sldMk cId="430859925" sldId="333"/>
            <ac:spMk id="2" creationId="{583D13A6-89AD-C80A-F1B1-CA0D541D8BBB}"/>
          </ac:spMkLst>
        </pc:spChg>
      </pc:sldChg>
    </pc:docChg>
  </pc:docChgLst>
  <pc:docChgLst>
    <pc:chgData name="Nilanjana Raghu" userId="9f60b035-e20d-4298-ab5f-6b57926120ec" providerId="ADAL" clId="{ECC4C748-6641-40E0-87B9-F5DAF848E06D}"/>
    <pc:docChg chg="custSel addSld modSld">
      <pc:chgData name="Nilanjana Raghu" userId="9f60b035-e20d-4298-ab5f-6b57926120ec" providerId="ADAL" clId="{ECC4C748-6641-40E0-87B9-F5DAF848E06D}" dt="2023-04-24T00:27:32.508" v="7" actId="207"/>
      <pc:docMkLst>
        <pc:docMk/>
      </pc:docMkLst>
      <pc:sldChg chg="modSp add">
        <pc:chgData name="Nilanjana Raghu" userId="9f60b035-e20d-4298-ab5f-6b57926120ec" providerId="ADAL" clId="{ECC4C748-6641-40E0-87B9-F5DAF848E06D}" dt="2023-04-24T00:27:23.426" v="5" actId="207"/>
        <pc:sldMkLst>
          <pc:docMk/>
          <pc:sldMk cId="469925510" sldId="258"/>
        </pc:sldMkLst>
        <pc:spChg chg="mod">
          <ac:chgData name="Nilanjana Raghu" userId="9f60b035-e20d-4298-ab5f-6b57926120ec" providerId="ADAL" clId="{ECC4C748-6641-40E0-87B9-F5DAF848E06D}" dt="2023-04-24T00:27:23.426" v="5" actId="207"/>
          <ac:spMkLst>
            <pc:docMk/>
            <pc:sldMk cId="469925510" sldId="258"/>
            <ac:spMk id="2" creationId="{5DE77F27-528A-491F-BD59-E92AD14C3356}"/>
          </ac:spMkLst>
        </pc:spChg>
        <pc:spChg chg="mod">
          <ac:chgData name="Nilanjana Raghu" userId="9f60b035-e20d-4298-ab5f-6b57926120ec" providerId="ADAL" clId="{ECC4C748-6641-40E0-87B9-F5DAF848E06D}" dt="2023-04-24T00:27:04.443" v="1" actId="27636"/>
          <ac:spMkLst>
            <pc:docMk/>
            <pc:sldMk cId="469925510" sldId="258"/>
            <ac:spMk id="3" creationId="{22705D7B-3701-4A34-8F94-81C3EEAFFBDD}"/>
          </ac:spMkLst>
        </pc:spChg>
      </pc:sldChg>
      <pc:sldChg chg="modSp add">
        <pc:chgData name="Nilanjana Raghu" userId="9f60b035-e20d-4298-ab5f-6b57926120ec" providerId="ADAL" clId="{ECC4C748-6641-40E0-87B9-F5DAF848E06D}" dt="2023-04-24T00:27:28.167" v="6" actId="207"/>
        <pc:sldMkLst>
          <pc:docMk/>
          <pc:sldMk cId="2076980755" sldId="259"/>
        </pc:sldMkLst>
        <pc:spChg chg="mod">
          <ac:chgData name="Nilanjana Raghu" userId="9f60b035-e20d-4298-ab5f-6b57926120ec" providerId="ADAL" clId="{ECC4C748-6641-40E0-87B9-F5DAF848E06D}" dt="2023-04-24T00:27:28.167" v="6" actId="207"/>
          <ac:spMkLst>
            <pc:docMk/>
            <pc:sldMk cId="2076980755" sldId="259"/>
            <ac:spMk id="2" creationId="{037374D6-985A-403E-8ABB-7364E30E5494}"/>
          </ac:spMkLst>
        </pc:spChg>
        <pc:spChg chg="mod">
          <ac:chgData name="Nilanjana Raghu" userId="9f60b035-e20d-4298-ab5f-6b57926120ec" providerId="ADAL" clId="{ECC4C748-6641-40E0-87B9-F5DAF848E06D}" dt="2023-04-24T00:27:04.717" v="2" actId="27636"/>
          <ac:spMkLst>
            <pc:docMk/>
            <pc:sldMk cId="2076980755" sldId="259"/>
            <ac:spMk id="3" creationId="{A891FA0E-A96F-48D9-993F-987B955B3A11}"/>
          </ac:spMkLst>
        </pc:spChg>
      </pc:sldChg>
      <pc:sldChg chg="modSp add">
        <pc:chgData name="Nilanjana Raghu" userId="9f60b035-e20d-4298-ab5f-6b57926120ec" providerId="ADAL" clId="{ECC4C748-6641-40E0-87B9-F5DAF848E06D}" dt="2023-04-24T00:27:16.690" v="4" actId="207"/>
        <pc:sldMkLst>
          <pc:docMk/>
          <pc:sldMk cId="828514236" sldId="336"/>
        </pc:sldMkLst>
        <pc:spChg chg="mod">
          <ac:chgData name="Nilanjana Raghu" userId="9f60b035-e20d-4298-ab5f-6b57926120ec" providerId="ADAL" clId="{ECC4C748-6641-40E0-87B9-F5DAF848E06D}" dt="2023-04-24T00:27:16.690" v="4" actId="207"/>
          <ac:spMkLst>
            <pc:docMk/>
            <pc:sldMk cId="828514236" sldId="336"/>
            <ac:spMk id="2" creationId="{28DEE118-5D1C-42FA-80DF-0427E5E3C96A}"/>
          </ac:spMkLst>
        </pc:spChg>
      </pc:sldChg>
      <pc:sldChg chg="modSp add">
        <pc:chgData name="Nilanjana Raghu" userId="9f60b035-e20d-4298-ab5f-6b57926120ec" providerId="ADAL" clId="{ECC4C748-6641-40E0-87B9-F5DAF848E06D}" dt="2023-04-24T00:27:32.508" v="7" actId="207"/>
        <pc:sldMkLst>
          <pc:docMk/>
          <pc:sldMk cId="2771966419" sldId="337"/>
        </pc:sldMkLst>
        <pc:spChg chg="mod">
          <ac:chgData name="Nilanjana Raghu" userId="9f60b035-e20d-4298-ab5f-6b57926120ec" providerId="ADAL" clId="{ECC4C748-6641-40E0-87B9-F5DAF848E06D}" dt="2023-04-24T00:27:32.508" v="7" actId="207"/>
          <ac:spMkLst>
            <pc:docMk/>
            <pc:sldMk cId="2771966419" sldId="337"/>
            <ac:spMk id="2" creationId="{1A87991E-45D4-48B9-AB55-F17EDD3B54B9}"/>
          </ac:spMkLst>
        </pc:spChg>
        <pc:spChg chg="mod">
          <ac:chgData name="Nilanjana Raghu" userId="9f60b035-e20d-4298-ab5f-6b57926120ec" providerId="ADAL" clId="{ECC4C748-6641-40E0-87B9-F5DAF848E06D}" dt="2023-04-24T00:27:04.798" v="3" actId="27636"/>
          <ac:spMkLst>
            <pc:docMk/>
            <pc:sldMk cId="2771966419" sldId="337"/>
            <ac:spMk id="3" creationId="{4425F95C-1864-400F-8C77-0080F87981FC}"/>
          </ac:spMkLst>
        </pc:spChg>
      </pc:sldChg>
    </pc:docChg>
  </pc:docChgLst>
  <pc:docChgLst>
    <pc:chgData name="Ying-Fang Liang" userId="S::ying-fang.liang@mail.mcgill.ca::ac10db42-5d9f-47c0-aa8a-ffbc47048406" providerId="AD" clId="Web-{7E67B771-9E19-151E-101C-AB1C054A78C4}"/>
    <pc:docChg chg="addSld modSld sldOrd">
      <pc:chgData name="Ying-Fang Liang" userId="S::ying-fang.liang@mail.mcgill.ca::ac10db42-5d9f-47c0-aa8a-ffbc47048406" providerId="AD" clId="Web-{7E67B771-9E19-151E-101C-AB1C054A78C4}" dt="2023-02-17T18:01:03.037" v="213"/>
      <pc:docMkLst>
        <pc:docMk/>
      </pc:docMkLst>
      <pc:sldChg chg="addSp delSp modSp">
        <pc:chgData name="Ying-Fang Liang" userId="S::ying-fang.liang@mail.mcgill.ca::ac10db42-5d9f-47c0-aa8a-ffbc47048406" providerId="AD" clId="Web-{7E67B771-9E19-151E-101C-AB1C054A78C4}" dt="2023-02-17T17:58:24.363" v="211" actId="14100"/>
        <pc:sldMkLst>
          <pc:docMk/>
          <pc:sldMk cId="1293666725" sldId="311"/>
        </pc:sldMkLst>
        <pc:spChg chg="mod">
          <ac:chgData name="Ying-Fang Liang" userId="S::ying-fang.liang@mail.mcgill.ca::ac10db42-5d9f-47c0-aa8a-ffbc47048406" providerId="AD" clId="Web-{7E67B771-9E19-151E-101C-AB1C054A78C4}" dt="2023-02-17T17:58:24.363" v="211" actId="14100"/>
          <ac:spMkLst>
            <pc:docMk/>
            <pc:sldMk cId="1293666725" sldId="311"/>
            <ac:spMk id="334" creationId="{00000000-0000-0000-0000-000000000000}"/>
          </ac:spMkLst>
        </pc:spChg>
        <pc:picChg chg="add mod">
          <ac:chgData name="Ying-Fang Liang" userId="S::ying-fang.liang@mail.mcgill.ca::ac10db42-5d9f-47c0-aa8a-ffbc47048406" providerId="AD" clId="Web-{7E67B771-9E19-151E-101C-AB1C054A78C4}" dt="2023-02-17T17:58:20.660" v="210" actId="1076"/>
          <ac:picMkLst>
            <pc:docMk/>
            <pc:sldMk cId="1293666725" sldId="311"/>
            <ac:picMk id="2" creationId="{FB464C0C-E438-EFC5-8F90-8F5FD024614A}"/>
          </ac:picMkLst>
        </pc:picChg>
        <pc:picChg chg="del">
          <ac:chgData name="Ying-Fang Liang" userId="S::ying-fang.liang@mail.mcgill.ca::ac10db42-5d9f-47c0-aa8a-ffbc47048406" providerId="AD" clId="Web-{7E67B771-9E19-151E-101C-AB1C054A78C4}" dt="2023-02-17T17:57:45.206" v="204"/>
          <ac:picMkLst>
            <pc:docMk/>
            <pc:sldMk cId="1293666725" sldId="311"/>
            <ac:picMk id="7176" creationId="{B39B046B-6BC2-06DF-A33B-D3FF8D44442B}"/>
          </ac:picMkLst>
        </pc:picChg>
      </pc:sldChg>
      <pc:sldChg chg="modNotes">
        <pc:chgData name="Ying-Fang Liang" userId="S::ying-fang.liang@mail.mcgill.ca::ac10db42-5d9f-47c0-aa8a-ffbc47048406" providerId="AD" clId="Web-{7E67B771-9E19-151E-101C-AB1C054A78C4}" dt="2023-02-17T17:54:38.187" v="117"/>
        <pc:sldMkLst>
          <pc:docMk/>
          <pc:sldMk cId="3961089288" sldId="316"/>
        </pc:sldMkLst>
      </pc:sldChg>
      <pc:sldChg chg="mod ord modShow">
        <pc:chgData name="Ying-Fang Liang" userId="S::ying-fang.liang@mail.mcgill.ca::ac10db42-5d9f-47c0-aa8a-ffbc47048406" providerId="AD" clId="Web-{7E67B771-9E19-151E-101C-AB1C054A78C4}" dt="2023-02-17T17:48:27.212" v="1"/>
        <pc:sldMkLst>
          <pc:docMk/>
          <pc:sldMk cId="3372804051" sldId="320"/>
        </pc:sldMkLst>
      </pc:sldChg>
      <pc:sldChg chg="mod modShow">
        <pc:chgData name="Ying-Fang Liang" userId="S::ying-fang.liang@mail.mcgill.ca::ac10db42-5d9f-47c0-aa8a-ffbc47048406" providerId="AD" clId="Web-{7E67B771-9E19-151E-101C-AB1C054A78C4}" dt="2023-02-17T18:01:03.037" v="213"/>
        <pc:sldMkLst>
          <pc:docMk/>
          <pc:sldMk cId="1477688443" sldId="323"/>
        </pc:sldMkLst>
      </pc:sldChg>
      <pc:sldChg chg="mod modShow">
        <pc:chgData name="Ying-Fang Liang" userId="S::ying-fang.liang@mail.mcgill.ca::ac10db42-5d9f-47c0-aa8a-ffbc47048406" providerId="AD" clId="Web-{7E67B771-9E19-151E-101C-AB1C054A78C4}" dt="2023-02-17T18:00:57.709" v="212"/>
        <pc:sldMkLst>
          <pc:docMk/>
          <pc:sldMk cId="2490157113" sldId="324"/>
        </pc:sldMkLst>
      </pc:sldChg>
      <pc:sldChg chg="modNotes">
        <pc:chgData name="Ying-Fang Liang" userId="S::ying-fang.liang@mail.mcgill.ca::ac10db42-5d9f-47c0-aa8a-ffbc47048406" providerId="AD" clId="Web-{7E67B771-9E19-151E-101C-AB1C054A78C4}" dt="2023-02-17T17:55:45.891" v="189"/>
        <pc:sldMkLst>
          <pc:docMk/>
          <pc:sldMk cId="3927086798" sldId="327"/>
        </pc:sldMkLst>
      </pc:sldChg>
      <pc:sldChg chg="add replId">
        <pc:chgData name="Ying-Fang Liang" userId="S::ying-fang.liang@mail.mcgill.ca::ac10db42-5d9f-47c0-aa8a-ffbc47048406" providerId="AD" clId="Web-{7E67B771-9E19-151E-101C-AB1C054A78C4}" dt="2023-02-17T17:57:25.893" v="190"/>
        <pc:sldMkLst>
          <pc:docMk/>
          <pc:sldMk cId="2356194254" sldId="329"/>
        </pc:sldMkLst>
      </pc:sldChg>
    </pc:docChg>
  </pc:docChgLst>
  <pc:docChgLst>
    <pc:chgData name="Hong Fei Jin" userId="5be59b67-4975-4a6c-9d8a-7b1a8a02b8e7" providerId="ADAL" clId="{4371E6EC-D156-4B8F-9334-98474D76FDBD}"/>
    <pc:docChg chg="undo redo custSel addSld delSld modSld sldOrd">
      <pc:chgData name="Hong Fei Jin" userId="5be59b67-4975-4a6c-9d8a-7b1a8a02b8e7" providerId="ADAL" clId="{4371E6EC-D156-4B8F-9334-98474D76FDBD}" dt="2023-04-27T02:27:42.394" v="8961" actId="1076"/>
      <pc:docMkLst>
        <pc:docMk/>
      </pc:docMkLst>
      <pc:sldChg chg="modSp mod">
        <pc:chgData name="Hong Fei Jin" userId="5be59b67-4975-4a6c-9d8a-7b1a8a02b8e7" providerId="ADAL" clId="{4371E6EC-D156-4B8F-9334-98474D76FDBD}" dt="2023-04-26T03:17:27.340" v="8" actId="21"/>
        <pc:sldMkLst>
          <pc:docMk/>
          <pc:sldMk cId="0" sldId="256"/>
        </pc:sldMkLst>
        <pc:spChg chg="mod">
          <ac:chgData name="Hong Fei Jin" userId="5be59b67-4975-4a6c-9d8a-7b1a8a02b8e7" providerId="ADAL" clId="{4371E6EC-D156-4B8F-9334-98474D76FDBD}" dt="2023-04-26T03:17:27.340" v="8" actId="21"/>
          <ac:spMkLst>
            <pc:docMk/>
            <pc:sldMk cId="0" sldId="256"/>
            <ac:spMk id="329" creationId="{00000000-0000-0000-0000-000000000000}"/>
          </ac:spMkLst>
        </pc:spChg>
      </pc:sldChg>
      <pc:sldChg chg="addSp modSp del">
        <pc:chgData name="Hong Fei Jin" userId="5be59b67-4975-4a6c-9d8a-7b1a8a02b8e7" providerId="ADAL" clId="{4371E6EC-D156-4B8F-9334-98474D76FDBD}" dt="2023-04-26T03:58:12.788" v="896" actId="47"/>
        <pc:sldMkLst>
          <pc:docMk/>
          <pc:sldMk cId="0" sldId="257"/>
        </pc:sldMkLst>
        <pc:spChg chg="add mod">
          <ac:chgData name="Hong Fei Jin" userId="5be59b67-4975-4a6c-9d8a-7b1a8a02b8e7" providerId="ADAL" clId="{4371E6EC-D156-4B8F-9334-98474D76FDBD}" dt="2023-04-26T03:56:14.063" v="858"/>
          <ac:spMkLst>
            <pc:docMk/>
            <pc:sldMk cId="0" sldId="257"/>
            <ac:spMk id="2" creationId="{05EAD475-C7A1-6A54-D501-B508606C2F15}"/>
          </ac:spMkLst>
        </pc:spChg>
      </pc:sldChg>
      <pc:sldChg chg="del">
        <pc:chgData name="Hong Fei Jin" userId="5be59b67-4975-4a6c-9d8a-7b1a8a02b8e7" providerId="ADAL" clId="{4371E6EC-D156-4B8F-9334-98474D76FDBD}" dt="2023-04-26T04:43:58.072" v="3615" actId="47"/>
        <pc:sldMkLst>
          <pc:docMk/>
          <pc:sldMk cId="469925510" sldId="258"/>
        </pc:sldMkLst>
      </pc:sldChg>
      <pc:sldChg chg="del">
        <pc:chgData name="Hong Fei Jin" userId="5be59b67-4975-4a6c-9d8a-7b1a8a02b8e7" providerId="ADAL" clId="{4371E6EC-D156-4B8F-9334-98474D76FDBD}" dt="2023-04-26T04:43:59.070" v="3616" actId="47"/>
        <pc:sldMkLst>
          <pc:docMk/>
          <pc:sldMk cId="2076980755" sldId="259"/>
        </pc:sldMkLst>
      </pc:sldChg>
      <pc:sldChg chg="addSp delSp modSp mod ord">
        <pc:chgData name="Hong Fei Jin" userId="5be59b67-4975-4a6c-9d8a-7b1a8a02b8e7" providerId="ADAL" clId="{4371E6EC-D156-4B8F-9334-98474D76FDBD}" dt="2023-04-26T03:55:24.700" v="849"/>
        <pc:sldMkLst>
          <pc:docMk/>
          <pc:sldMk cId="0" sldId="260"/>
        </pc:sldMkLst>
        <pc:spChg chg="add del mod">
          <ac:chgData name="Hong Fei Jin" userId="5be59b67-4975-4a6c-9d8a-7b1a8a02b8e7" providerId="ADAL" clId="{4371E6EC-D156-4B8F-9334-98474D76FDBD}" dt="2023-04-26T03:55:22.389" v="847" actId="478"/>
          <ac:spMkLst>
            <pc:docMk/>
            <pc:sldMk cId="0" sldId="260"/>
            <ac:spMk id="3" creationId="{7ADB6CC1-6323-8FF9-8F88-3709A671C484}"/>
          </ac:spMkLst>
        </pc:spChg>
      </pc:sldChg>
      <pc:sldChg chg="addSp modSp del mod">
        <pc:chgData name="Hong Fei Jin" userId="5be59b67-4975-4a6c-9d8a-7b1a8a02b8e7" providerId="ADAL" clId="{4371E6EC-D156-4B8F-9334-98474D76FDBD}" dt="2023-04-26T03:58:13.875" v="897" actId="47"/>
        <pc:sldMkLst>
          <pc:docMk/>
          <pc:sldMk cId="0" sldId="266"/>
        </pc:sldMkLst>
        <pc:spChg chg="add mod">
          <ac:chgData name="Hong Fei Jin" userId="5be59b67-4975-4a6c-9d8a-7b1a8a02b8e7" providerId="ADAL" clId="{4371E6EC-D156-4B8F-9334-98474D76FDBD}" dt="2023-04-26T03:55:11.965" v="843" actId="14100"/>
          <ac:spMkLst>
            <pc:docMk/>
            <pc:sldMk cId="0" sldId="266"/>
            <ac:spMk id="2" creationId="{3B9C50F0-8252-86EA-E643-25421C49536C}"/>
          </ac:spMkLst>
        </pc:spChg>
        <pc:spChg chg="mod">
          <ac:chgData name="Hong Fei Jin" userId="5be59b67-4975-4a6c-9d8a-7b1a8a02b8e7" providerId="ADAL" clId="{4371E6EC-D156-4B8F-9334-98474D76FDBD}" dt="2023-04-26T03:55:02.710" v="840" actId="20577"/>
          <ac:spMkLst>
            <pc:docMk/>
            <pc:sldMk cId="0" sldId="266"/>
            <ac:spMk id="430" creationId="{00000000-0000-0000-0000-000000000000}"/>
          </ac:spMkLst>
        </pc:spChg>
      </pc:sldChg>
      <pc:sldChg chg="addSp modSp del">
        <pc:chgData name="Hong Fei Jin" userId="5be59b67-4975-4a6c-9d8a-7b1a8a02b8e7" providerId="ADAL" clId="{4371E6EC-D156-4B8F-9334-98474D76FDBD}" dt="2023-04-26T03:58:10.632" v="893" actId="47"/>
        <pc:sldMkLst>
          <pc:docMk/>
          <pc:sldMk cId="0" sldId="271"/>
        </pc:sldMkLst>
        <pc:spChg chg="add mod">
          <ac:chgData name="Hong Fei Jin" userId="5be59b67-4975-4a6c-9d8a-7b1a8a02b8e7" providerId="ADAL" clId="{4371E6EC-D156-4B8F-9334-98474D76FDBD}" dt="2023-04-26T03:56:16.278" v="861"/>
          <ac:spMkLst>
            <pc:docMk/>
            <pc:sldMk cId="0" sldId="271"/>
            <ac:spMk id="4" creationId="{81CD34BF-0450-5C65-1E23-5AC571FE4723}"/>
          </ac:spMkLst>
        </pc:spChg>
      </pc:sldChg>
      <pc:sldChg chg="addSp modSp del">
        <pc:chgData name="Hong Fei Jin" userId="5be59b67-4975-4a6c-9d8a-7b1a8a02b8e7" providerId="ADAL" clId="{4371E6EC-D156-4B8F-9334-98474D76FDBD}" dt="2023-04-26T03:58:11.396" v="894" actId="47"/>
        <pc:sldMkLst>
          <pc:docMk/>
          <pc:sldMk cId="3721908211" sldId="308"/>
        </pc:sldMkLst>
        <pc:spChg chg="add mod">
          <ac:chgData name="Hong Fei Jin" userId="5be59b67-4975-4a6c-9d8a-7b1a8a02b8e7" providerId="ADAL" clId="{4371E6EC-D156-4B8F-9334-98474D76FDBD}" dt="2023-04-26T03:56:15.864" v="860"/>
          <ac:spMkLst>
            <pc:docMk/>
            <pc:sldMk cId="3721908211" sldId="308"/>
            <ac:spMk id="6" creationId="{578C0204-76D7-3CAB-85D4-0DC496A6BB6E}"/>
          </ac:spMkLst>
        </pc:spChg>
      </pc:sldChg>
      <pc:sldChg chg="addSp modSp del">
        <pc:chgData name="Hong Fei Jin" userId="5be59b67-4975-4a6c-9d8a-7b1a8a02b8e7" providerId="ADAL" clId="{4371E6EC-D156-4B8F-9334-98474D76FDBD}" dt="2023-04-26T03:58:12.099" v="895" actId="47"/>
        <pc:sldMkLst>
          <pc:docMk/>
          <pc:sldMk cId="1196447130" sldId="309"/>
        </pc:sldMkLst>
        <pc:spChg chg="add mod">
          <ac:chgData name="Hong Fei Jin" userId="5be59b67-4975-4a6c-9d8a-7b1a8a02b8e7" providerId="ADAL" clId="{4371E6EC-D156-4B8F-9334-98474D76FDBD}" dt="2023-04-26T03:56:14.515" v="859"/>
          <ac:spMkLst>
            <pc:docMk/>
            <pc:sldMk cId="1196447130" sldId="309"/>
            <ac:spMk id="2" creationId="{9A7D9C5F-4339-3A2B-35FC-1CC63A48B3E8}"/>
          </ac:spMkLst>
        </pc:spChg>
      </pc:sldChg>
      <pc:sldChg chg="del">
        <pc:chgData name="Hong Fei Jin" userId="5be59b67-4975-4a6c-9d8a-7b1a8a02b8e7" providerId="ADAL" clId="{4371E6EC-D156-4B8F-9334-98474D76FDBD}" dt="2023-04-26T03:54:17.103" v="805" actId="47"/>
        <pc:sldMkLst>
          <pc:docMk/>
          <pc:sldMk cId="1293666725" sldId="311"/>
        </pc:sldMkLst>
      </pc:sldChg>
      <pc:sldChg chg="del">
        <pc:chgData name="Hong Fei Jin" userId="5be59b67-4975-4a6c-9d8a-7b1a8a02b8e7" providerId="ADAL" clId="{4371E6EC-D156-4B8F-9334-98474D76FDBD}" dt="2023-04-26T03:44:20.728" v="490" actId="47"/>
        <pc:sldMkLst>
          <pc:docMk/>
          <pc:sldMk cId="3185322695" sldId="312"/>
        </pc:sldMkLst>
      </pc:sldChg>
      <pc:sldChg chg="del">
        <pc:chgData name="Hong Fei Jin" userId="5be59b67-4975-4a6c-9d8a-7b1a8a02b8e7" providerId="ADAL" clId="{4371E6EC-D156-4B8F-9334-98474D76FDBD}" dt="2023-04-26T03:54:18.199" v="807" actId="47"/>
        <pc:sldMkLst>
          <pc:docMk/>
          <pc:sldMk cId="967941648" sldId="313"/>
        </pc:sldMkLst>
      </pc:sldChg>
      <pc:sldChg chg="addSp delSp modSp mod ord">
        <pc:chgData name="Hong Fei Jin" userId="5be59b67-4975-4a6c-9d8a-7b1a8a02b8e7" providerId="ADAL" clId="{4371E6EC-D156-4B8F-9334-98474D76FDBD}" dt="2023-04-26T04:45:37.842" v="3655" actId="478"/>
        <pc:sldMkLst>
          <pc:docMk/>
          <pc:sldMk cId="3373074714" sldId="315"/>
        </pc:sldMkLst>
        <pc:spChg chg="add del mod">
          <ac:chgData name="Hong Fei Jin" userId="5be59b67-4975-4a6c-9d8a-7b1a8a02b8e7" providerId="ADAL" clId="{4371E6EC-D156-4B8F-9334-98474D76FDBD}" dt="2023-04-26T04:01:23.451" v="971" actId="478"/>
          <ac:spMkLst>
            <pc:docMk/>
            <pc:sldMk cId="3373074714" sldId="315"/>
            <ac:spMk id="3" creationId="{6B6985C1-D8A1-130C-2A6A-F08F1B7DA343}"/>
          </ac:spMkLst>
        </pc:spChg>
        <pc:spChg chg="add del mod">
          <ac:chgData name="Hong Fei Jin" userId="5be59b67-4975-4a6c-9d8a-7b1a8a02b8e7" providerId="ADAL" clId="{4371E6EC-D156-4B8F-9334-98474D76FDBD}" dt="2023-04-26T04:45:37.842" v="3655" actId="478"/>
          <ac:spMkLst>
            <pc:docMk/>
            <pc:sldMk cId="3373074714" sldId="315"/>
            <ac:spMk id="5" creationId="{532AD002-4225-D1EF-482D-DD5359B8EA11}"/>
          </ac:spMkLst>
        </pc:spChg>
        <pc:spChg chg="mod">
          <ac:chgData name="Hong Fei Jin" userId="5be59b67-4975-4a6c-9d8a-7b1a8a02b8e7" providerId="ADAL" clId="{4371E6EC-D156-4B8F-9334-98474D76FDBD}" dt="2023-04-26T04:00:35.856" v="947" actId="20577"/>
          <ac:spMkLst>
            <pc:docMk/>
            <pc:sldMk cId="3373074714" sldId="315"/>
            <ac:spMk id="359" creationId="{00000000-0000-0000-0000-000000000000}"/>
          </ac:spMkLst>
        </pc:spChg>
        <pc:spChg chg="add del mod">
          <ac:chgData name="Hong Fei Jin" userId="5be59b67-4975-4a6c-9d8a-7b1a8a02b8e7" providerId="ADAL" clId="{4371E6EC-D156-4B8F-9334-98474D76FDBD}" dt="2023-04-26T04:45:35.308" v="3654" actId="478"/>
          <ac:spMkLst>
            <pc:docMk/>
            <pc:sldMk cId="3373074714" sldId="315"/>
            <ac:spMk id="360" creationId="{00000000-0000-0000-0000-000000000000}"/>
          </ac:spMkLst>
        </pc:spChg>
      </pc:sldChg>
      <pc:sldChg chg="addSp delSp modSp mod ord">
        <pc:chgData name="Hong Fei Jin" userId="5be59b67-4975-4a6c-9d8a-7b1a8a02b8e7" providerId="ADAL" clId="{4371E6EC-D156-4B8F-9334-98474D76FDBD}" dt="2023-04-26T04:04:53.623" v="1143" actId="20577"/>
        <pc:sldMkLst>
          <pc:docMk/>
          <pc:sldMk cId="3961089288" sldId="316"/>
        </pc:sldMkLst>
        <pc:spChg chg="add mod">
          <ac:chgData name="Hong Fei Jin" userId="5be59b67-4975-4a6c-9d8a-7b1a8a02b8e7" providerId="ADAL" clId="{4371E6EC-D156-4B8F-9334-98474D76FDBD}" dt="2023-04-26T03:53:24.271" v="787" actId="1076"/>
          <ac:spMkLst>
            <pc:docMk/>
            <pc:sldMk cId="3961089288" sldId="316"/>
            <ac:spMk id="2" creationId="{D98CCBD3-F846-6C4A-686D-395B82E7E1CD}"/>
          </ac:spMkLst>
        </pc:spChg>
        <pc:spChg chg="add mod">
          <ac:chgData name="Hong Fei Jin" userId="5be59b67-4975-4a6c-9d8a-7b1a8a02b8e7" providerId="ADAL" clId="{4371E6EC-D156-4B8F-9334-98474D76FDBD}" dt="2023-04-26T03:53:30.848" v="788" actId="1076"/>
          <ac:spMkLst>
            <pc:docMk/>
            <pc:sldMk cId="3961089288" sldId="316"/>
            <ac:spMk id="4" creationId="{D684A76C-425C-1D70-4419-2A045BAD8F4F}"/>
          </ac:spMkLst>
        </pc:spChg>
        <pc:spChg chg="mod">
          <ac:chgData name="Hong Fei Jin" userId="5be59b67-4975-4a6c-9d8a-7b1a8a02b8e7" providerId="ADAL" clId="{4371E6EC-D156-4B8F-9334-98474D76FDBD}" dt="2023-04-26T04:04:53.623" v="1143" actId="20577"/>
          <ac:spMkLst>
            <pc:docMk/>
            <pc:sldMk cId="3961089288" sldId="316"/>
            <ac:spMk id="574" creationId="{00000000-0000-0000-0000-000000000000}"/>
          </ac:spMkLst>
        </pc:spChg>
        <pc:spChg chg="add del mod">
          <ac:chgData name="Hong Fei Jin" userId="5be59b67-4975-4a6c-9d8a-7b1a8a02b8e7" providerId="ADAL" clId="{4371E6EC-D156-4B8F-9334-98474D76FDBD}" dt="2023-04-26T04:01:07.733" v="967" actId="1076"/>
          <ac:spMkLst>
            <pc:docMk/>
            <pc:sldMk cId="3961089288" sldId="316"/>
            <ac:spMk id="582" creationId="{00000000-0000-0000-0000-000000000000}"/>
          </ac:spMkLst>
        </pc:spChg>
        <pc:spChg chg="mod">
          <ac:chgData name="Hong Fei Jin" userId="5be59b67-4975-4a6c-9d8a-7b1a8a02b8e7" providerId="ADAL" clId="{4371E6EC-D156-4B8F-9334-98474D76FDBD}" dt="2023-04-26T03:53:15.585" v="785" actId="1076"/>
          <ac:spMkLst>
            <pc:docMk/>
            <pc:sldMk cId="3961089288" sldId="316"/>
            <ac:spMk id="585" creationId="{00000000-0000-0000-0000-000000000000}"/>
          </ac:spMkLst>
        </pc:spChg>
        <pc:spChg chg="add del mod">
          <ac:chgData name="Hong Fei Jin" userId="5be59b67-4975-4a6c-9d8a-7b1a8a02b8e7" providerId="ADAL" clId="{4371E6EC-D156-4B8F-9334-98474D76FDBD}" dt="2023-04-26T04:01:07.733" v="967" actId="1076"/>
          <ac:spMkLst>
            <pc:docMk/>
            <pc:sldMk cId="3961089288" sldId="316"/>
            <ac:spMk id="588" creationId="{00000000-0000-0000-0000-000000000000}"/>
          </ac:spMkLst>
        </pc:spChg>
        <pc:spChg chg="mod">
          <ac:chgData name="Hong Fei Jin" userId="5be59b67-4975-4a6c-9d8a-7b1a8a02b8e7" providerId="ADAL" clId="{4371E6EC-D156-4B8F-9334-98474D76FDBD}" dt="2023-04-26T03:53:20.504" v="786" actId="1076"/>
          <ac:spMkLst>
            <pc:docMk/>
            <pc:sldMk cId="3961089288" sldId="316"/>
            <ac:spMk id="592" creationId="{00000000-0000-0000-0000-000000000000}"/>
          </ac:spMkLst>
        </pc:spChg>
        <pc:graphicFrameChg chg="add del mod modGraphic">
          <ac:chgData name="Hong Fei Jin" userId="5be59b67-4975-4a6c-9d8a-7b1a8a02b8e7" providerId="ADAL" clId="{4371E6EC-D156-4B8F-9334-98474D76FDBD}" dt="2023-04-26T03:52:55.518" v="778" actId="478"/>
          <ac:graphicFrameMkLst>
            <pc:docMk/>
            <pc:sldMk cId="3961089288" sldId="316"/>
            <ac:graphicFrameMk id="5" creationId="{0538A4F1-3120-3836-9D6E-5B9FCA2B6B61}"/>
          </ac:graphicFrameMkLst>
        </pc:graphicFrameChg>
        <pc:picChg chg="add mod">
          <ac:chgData name="Hong Fei Jin" userId="5be59b67-4975-4a6c-9d8a-7b1a8a02b8e7" providerId="ADAL" clId="{4371E6EC-D156-4B8F-9334-98474D76FDBD}" dt="2023-04-26T03:53:40.213" v="793" actId="1076"/>
          <ac:picMkLst>
            <pc:docMk/>
            <pc:sldMk cId="3961089288" sldId="316"/>
            <ac:picMk id="6" creationId="{8B52E83D-7911-861B-1EA6-5154BF1949E8}"/>
          </ac:picMkLst>
        </pc:picChg>
      </pc:sldChg>
      <pc:sldChg chg="addSp delSp modSp del mod ord">
        <pc:chgData name="Hong Fei Jin" userId="5be59b67-4975-4a6c-9d8a-7b1a8a02b8e7" providerId="ADAL" clId="{4371E6EC-D156-4B8F-9334-98474D76FDBD}" dt="2023-04-26T03:43:56.970" v="459" actId="47"/>
        <pc:sldMkLst>
          <pc:docMk/>
          <pc:sldMk cId="2267175966" sldId="319"/>
        </pc:sldMkLst>
        <pc:spChg chg="add del mod">
          <ac:chgData name="Hong Fei Jin" userId="5be59b67-4975-4a6c-9d8a-7b1a8a02b8e7" providerId="ADAL" clId="{4371E6EC-D156-4B8F-9334-98474D76FDBD}" dt="2023-04-26T03:42:41.763" v="432"/>
          <ac:spMkLst>
            <pc:docMk/>
            <pc:sldMk cId="2267175966" sldId="319"/>
            <ac:spMk id="2" creationId="{156DBE35-E2BB-DCD9-6AA9-043C95FC8D20}"/>
          </ac:spMkLst>
        </pc:spChg>
        <pc:spChg chg="add del mod">
          <ac:chgData name="Hong Fei Jin" userId="5be59b67-4975-4a6c-9d8a-7b1a8a02b8e7" providerId="ADAL" clId="{4371E6EC-D156-4B8F-9334-98474D76FDBD}" dt="2023-04-26T03:42:41.763" v="432"/>
          <ac:spMkLst>
            <pc:docMk/>
            <pc:sldMk cId="2267175966" sldId="319"/>
            <ac:spMk id="3" creationId="{E2284A02-EDED-8CC1-D818-E251DCDEF72F}"/>
          </ac:spMkLst>
        </pc:spChg>
        <pc:grpChg chg="mod">
          <ac:chgData name="Hong Fei Jin" userId="5be59b67-4975-4a6c-9d8a-7b1a8a02b8e7" providerId="ADAL" clId="{4371E6EC-D156-4B8F-9334-98474D76FDBD}" dt="2023-04-26T03:41:34.050" v="424" actId="1076"/>
          <ac:grpSpMkLst>
            <pc:docMk/>
            <pc:sldMk cId="2267175966" sldId="319"/>
            <ac:grpSpMk id="459" creationId="{00000000-0000-0000-0000-000000000000}"/>
          </ac:grpSpMkLst>
        </pc:grpChg>
        <pc:picChg chg="mod">
          <ac:chgData name="Hong Fei Jin" userId="5be59b67-4975-4a6c-9d8a-7b1a8a02b8e7" providerId="ADAL" clId="{4371E6EC-D156-4B8F-9334-98474D76FDBD}" dt="2023-04-26T03:41:34.399" v="425" actId="1076"/>
          <ac:picMkLst>
            <pc:docMk/>
            <pc:sldMk cId="2267175966" sldId="319"/>
            <ac:picMk id="464" creationId="{00000000-0000-0000-0000-000000000000}"/>
          </ac:picMkLst>
        </pc:picChg>
      </pc:sldChg>
      <pc:sldChg chg="del">
        <pc:chgData name="Hong Fei Jin" userId="5be59b67-4975-4a6c-9d8a-7b1a8a02b8e7" providerId="ADAL" clId="{4371E6EC-D156-4B8F-9334-98474D76FDBD}" dt="2023-04-26T03:54:18.726" v="808" actId="47"/>
        <pc:sldMkLst>
          <pc:docMk/>
          <pc:sldMk cId="3372804051" sldId="320"/>
        </pc:sldMkLst>
      </pc:sldChg>
      <pc:sldChg chg="del">
        <pc:chgData name="Hong Fei Jin" userId="5be59b67-4975-4a6c-9d8a-7b1a8a02b8e7" providerId="ADAL" clId="{4371E6EC-D156-4B8F-9334-98474D76FDBD}" dt="2023-04-26T03:54:20.881" v="810" actId="47"/>
        <pc:sldMkLst>
          <pc:docMk/>
          <pc:sldMk cId="3619178646" sldId="322"/>
        </pc:sldMkLst>
      </pc:sldChg>
      <pc:sldChg chg="addSp modSp del">
        <pc:chgData name="Hong Fei Jin" userId="5be59b67-4975-4a6c-9d8a-7b1a8a02b8e7" providerId="ADAL" clId="{4371E6EC-D156-4B8F-9334-98474D76FDBD}" dt="2023-04-26T03:58:14.414" v="898" actId="47"/>
        <pc:sldMkLst>
          <pc:docMk/>
          <pc:sldMk cId="1477688443" sldId="323"/>
        </pc:sldMkLst>
        <pc:spChg chg="add mod">
          <ac:chgData name="Hong Fei Jin" userId="5be59b67-4975-4a6c-9d8a-7b1a8a02b8e7" providerId="ADAL" clId="{4371E6EC-D156-4B8F-9334-98474D76FDBD}" dt="2023-04-26T03:56:13.087" v="857"/>
          <ac:spMkLst>
            <pc:docMk/>
            <pc:sldMk cId="1477688443" sldId="323"/>
            <ac:spMk id="4" creationId="{8D0E3090-2E21-76EF-89FA-784A2C1E6960}"/>
          </ac:spMkLst>
        </pc:spChg>
      </pc:sldChg>
      <pc:sldChg chg="addSp modSp del">
        <pc:chgData name="Hong Fei Jin" userId="5be59b67-4975-4a6c-9d8a-7b1a8a02b8e7" providerId="ADAL" clId="{4371E6EC-D156-4B8F-9334-98474D76FDBD}" dt="2023-04-26T03:58:15.436" v="899" actId="47"/>
        <pc:sldMkLst>
          <pc:docMk/>
          <pc:sldMk cId="2490157113" sldId="324"/>
        </pc:sldMkLst>
        <pc:spChg chg="add mod">
          <ac:chgData name="Hong Fei Jin" userId="5be59b67-4975-4a6c-9d8a-7b1a8a02b8e7" providerId="ADAL" clId="{4371E6EC-D156-4B8F-9334-98474D76FDBD}" dt="2023-04-26T03:56:12.008" v="856"/>
          <ac:spMkLst>
            <pc:docMk/>
            <pc:sldMk cId="2490157113" sldId="324"/>
            <ac:spMk id="3" creationId="{E6860D4D-0AF3-01B2-62C0-6F09CA161D44}"/>
          </ac:spMkLst>
        </pc:spChg>
      </pc:sldChg>
      <pc:sldChg chg="del">
        <pc:chgData name="Hong Fei Jin" userId="5be59b67-4975-4a6c-9d8a-7b1a8a02b8e7" providerId="ADAL" clId="{4371E6EC-D156-4B8F-9334-98474D76FDBD}" dt="2023-04-26T03:54:22.055" v="811" actId="47"/>
        <pc:sldMkLst>
          <pc:docMk/>
          <pc:sldMk cId="331131939" sldId="325"/>
        </pc:sldMkLst>
      </pc:sldChg>
      <pc:sldChg chg="addSp delSp modSp del mod">
        <pc:chgData name="Hong Fei Jin" userId="5be59b67-4975-4a6c-9d8a-7b1a8a02b8e7" providerId="ADAL" clId="{4371E6EC-D156-4B8F-9334-98474D76FDBD}" dt="2023-04-26T03:58:09.455" v="892" actId="47"/>
        <pc:sldMkLst>
          <pc:docMk/>
          <pc:sldMk cId="2483596803" sldId="326"/>
        </pc:sldMkLst>
        <pc:spChg chg="add del mod">
          <ac:chgData name="Hong Fei Jin" userId="5be59b67-4975-4a6c-9d8a-7b1a8a02b8e7" providerId="ADAL" clId="{4371E6EC-D156-4B8F-9334-98474D76FDBD}" dt="2023-04-26T03:55:16.988" v="844" actId="478"/>
          <ac:spMkLst>
            <pc:docMk/>
            <pc:sldMk cId="2483596803" sldId="326"/>
            <ac:spMk id="3" creationId="{8A4D311F-3BF7-DFBC-F166-05DF1A953463}"/>
          </ac:spMkLst>
        </pc:spChg>
        <pc:spChg chg="add mod">
          <ac:chgData name="Hong Fei Jin" userId="5be59b67-4975-4a6c-9d8a-7b1a8a02b8e7" providerId="ADAL" clId="{4371E6EC-D156-4B8F-9334-98474D76FDBD}" dt="2023-04-26T03:55:17.218" v="845"/>
          <ac:spMkLst>
            <pc:docMk/>
            <pc:sldMk cId="2483596803" sldId="326"/>
            <ac:spMk id="4" creationId="{8325FEE1-9A31-367B-2DDB-35284C2B530C}"/>
          </ac:spMkLst>
        </pc:spChg>
      </pc:sldChg>
      <pc:sldChg chg="del">
        <pc:chgData name="Hong Fei Jin" userId="5be59b67-4975-4a6c-9d8a-7b1a8a02b8e7" providerId="ADAL" clId="{4371E6EC-D156-4B8F-9334-98474D76FDBD}" dt="2023-04-26T03:46:46.860" v="498" actId="47"/>
        <pc:sldMkLst>
          <pc:docMk/>
          <pc:sldMk cId="3927086798" sldId="327"/>
        </pc:sldMkLst>
      </pc:sldChg>
      <pc:sldChg chg="ord">
        <pc:chgData name="Hong Fei Jin" userId="5be59b67-4975-4a6c-9d8a-7b1a8a02b8e7" providerId="ADAL" clId="{4371E6EC-D156-4B8F-9334-98474D76FDBD}" dt="2023-04-26T03:55:32.500" v="855"/>
        <pc:sldMkLst>
          <pc:docMk/>
          <pc:sldMk cId="1115208566" sldId="328"/>
        </pc:sldMkLst>
      </pc:sldChg>
      <pc:sldChg chg="del">
        <pc:chgData name="Hong Fei Jin" userId="5be59b67-4975-4a6c-9d8a-7b1a8a02b8e7" providerId="ADAL" clId="{4371E6EC-D156-4B8F-9334-98474D76FDBD}" dt="2023-04-26T03:54:17.590" v="806" actId="47"/>
        <pc:sldMkLst>
          <pc:docMk/>
          <pc:sldMk cId="2356194254" sldId="329"/>
        </pc:sldMkLst>
      </pc:sldChg>
      <pc:sldChg chg="del ord">
        <pc:chgData name="Hong Fei Jin" userId="5be59b67-4975-4a6c-9d8a-7b1a8a02b8e7" providerId="ADAL" clId="{4371E6EC-D156-4B8F-9334-98474D76FDBD}" dt="2023-04-26T03:45:36.915" v="495" actId="47"/>
        <pc:sldMkLst>
          <pc:docMk/>
          <pc:sldMk cId="361006542" sldId="331"/>
        </pc:sldMkLst>
      </pc:sldChg>
      <pc:sldChg chg="del ord">
        <pc:chgData name="Hong Fei Jin" userId="5be59b67-4975-4a6c-9d8a-7b1a8a02b8e7" providerId="ADAL" clId="{4371E6EC-D156-4B8F-9334-98474D76FDBD}" dt="2023-04-26T03:54:16.575" v="804" actId="47"/>
        <pc:sldMkLst>
          <pc:docMk/>
          <pc:sldMk cId="2629935332" sldId="332"/>
        </pc:sldMkLst>
      </pc:sldChg>
      <pc:sldChg chg="modSp mod">
        <pc:chgData name="Hong Fei Jin" userId="5be59b67-4975-4a6c-9d8a-7b1a8a02b8e7" providerId="ADAL" clId="{4371E6EC-D156-4B8F-9334-98474D76FDBD}" dt="2023-04-26T03:23:46.519" v="350" actId="20577"/>
        <pc:sldMkLst>
          <pc:docMk/>
          <pc:sldMk cId="430859925" sldId="333"/>
        </pc:sldMkLst>
        <pc:spChg chg="mod">
          <ac:chgData name="Hong Fei Jin" userId="5be59b67-4975-4a6c-9d8a-7b1a8a02b8e7" providerId="ADAL" clId="{4371E6EC-D156-4B8F-9334-98474D76FDBD}" dt="2023-04-26T03:23:46.519" v="350" actId="20577"/>
          <ac:spMkLst>
            <pc:docMk/>
            <pc:sldMk cId="430859925" sldId="333"/>
            <ac:spMk id="2" creationId="{583D13A6-89AD-C80A-F1B1-CA0D541D8BBB}"/>
          </ac:spMkLst>
        </pc:spChg>
      </pc:sldChg>
      <pc:sldChg chg="ord">
        <pc:chgData name="Hong Fei Jin" userId="5be59b67-4975-4a6c-9d8a-7b1a8a02b8e7" providerId="ADAL" clId="{4371E6EC-D156-4B8F-9334-98474D76FDBD}" dt="2023-04-26T03:55:27.425" v="851"/>
        <pc:sldMkLst>
          <pc:docMk/>
          <pc:sldMk cId="2193056243" sldId="334"/>
        </pc:sldMkLst>
      </pc:sldChg>
      <pc:sldChg chg="del">
        <pc:chgData name="Hong Fei Jin" userId="5be59b67-4975-4a6c-9d8a-7b1a8a02b8e7" providerId="ADAL" clId="{4371E6EC-D156-4B8F-9334-98474D76FDBD}" dt="2023-04-26T03:23:50.552" v="351" actId="47"/>
        <pc:sldMkLst>
          <pc:docMk/>
          <pc:sldMk cId="3433386070" sldId="335"/>
        </pc:sldMkLst>
      </pc:sldChg>
      <pc:sldChg chg="addSp delSp del mod">
        <pc:chgData name="Hong Fei Jin" userId="5be59b67-4975-4a6c-9d8a-7b1a8a02b8e7" providerId="ADAL" clId="{4371E6EC-D156-4B8F-9334-98474D76FDBD}" dt="2023-04-26T04:43:57.216" v="3614" actId="47"/>
        <pc:sldMkLst>
          <pc:docMk/>
          <pc:sldMk cId="828514236" sldId="336"/>
        </pc:sldMkLst>
        <pc:spChg chg="add del">
          <ac:chgData name="Hong Fei Jin" userId="5be59b67-4975-4a6c-9d8a-7b1a8a02b8e7" providerId="ADAL" clId="{4371E6EC-D156-4B8F-9334-98474D76FDBD}" dt="2023-04-26T04:43:05.505" v="3613" actId="478"/>
          <ac:spMkLst>
            <pc:docMk/>
            <pc:sldMk cId="828514236" sldId="336"/>
            <ac:spMk id="7" creationId="{B37C36B3-DBA9-8983-79E7-88D6B9930C2A}"/>
          </ac:spMkLst>
        </pc:spChg>
      </pc:sldChg>
      <pc:sldChg chg="modSp add del mod">
        <pc:chgData name="Hong Fei Jin" userId="5be59b67-4975-4a6c-9d8a-7b1a8a02b8e7" providerId="ADAL" clId="{4371E6EC-D156-4B8F-9334-98474D76FDBD}" dt="2023-04-27T00:58:01.779" v="5099" actId="47"/>
        <pc:sldMkLst>
          <pc:docMk/>
          <pc:sldMk cId="2478104332" sldId="337"/>
        </pc:sldMkLst>
        <pc:spChg chg="mod">
          <ac:chgData name="Hong Fei Jin" userId="5be59b67-4975-4a6c-9d8a-7b1a8a02b8e7" providerId="ADAL" clId="{4371E6EC-D156-4B8F-9334-98474D76FDBD}" dt="2023-04-26T04:47:16.609" v="3760" actId="1076"/>
          <ac:spMkLst>
            <pc:docMk/>
            <pc:sldMk cId="2478104332" sldId="337"/>
            <ac:spMk id="7" creationId="{E1A0C9C3-FD10-431B-866C-FD9F45EF8B1E}"/>
          </ac:spMkLst>
        </pc:spChg>
        <pc:picChg chg="mod">
          <ac:chgData name="Hong Fei Jin" userId="5be59b67-4975-4a6c-9d8a-7b1a8a02b8e7" providerId="ADAL" clId="{4371E6EC-D156-4B8F-9334-98474D76FDBD}" dt="2023-04-26T04:47:17.821" v="3761" actId="1076"/>
          <ac:picMkLst>
            <pc:docMk/>
            <pc:sldMk cId="2478104332" sldId="337"/>
            <ac:picMk id="8" creationId="{318B877C-BA04-4AD0-8AF2-68E385386C13}"/>
          </ac:picMkLst>
        </pc:picChg>
      </pc:sldChg>
      <pc:sldChg chg="addSp modSp del">
        <pc:chgData name="Hong Fei Jin" userId="5be59b67-4975-4a6c-9d8a-7b1a8a02b8e7" providerId="ADAL" clId="{4371E6EC-D156-4B8F-9334-98474D76FDBD}" dt="2023-04-26T04:45:12.836" v="3646" actId="2696"/>
        <pc:sldMkLst>
          <pc:docMk/>
          <pc:sldMk cId="2771966419" sldId="337"/>
        </pc:sldMkLst>
        <pc:spChg chg="add mod">
          <ac:chgData name="Hong Fei Jin" userId="5be59b67-4975-4a6c-9d8a-7b1a8a02b8e7" providerId="ADAL" clId="{4371E6EC-D156-4B8F-9334-98474D76FDBD}" dt="2023-04-26T04:45:03.825" v="3639"/>
          <ac:spMkLst>
            <pc:docMk/>
            <pc:sldMk cId="2771966419" sldId="337"/>
            <ac:spMk id="5" creationId="{DDFA8B8A-B1F6-4A22-C964-4BF66D18855D}"/>
          </ac:spMkLst>
        </pc:spChg>
      </pc:sldChg>
      <pc:sldChg chg="add del ord">
        <pc:chgData name="Hong Fei Jin" userId="5be59b67-4975-4a6c-9d8a-7b1a8a02b8e7" providerId="ADAL" clId="{4371E6EC-D156-4B8F-9334-98474D76FDBD}" dt="2023-04-26T04:53:37.092" v="4142" actId="47"/>
        <pc:sldMkLst>
          <pc:docMk/>
          <pc:sldMk cId="51236551" sldId="338"/>
        </pc:sldMkLst>
      </pc:sldChg>
      <pc:sldChg chg="add del">
        <pc:chgData name="Hong Fei Jin" userId="5be59b67-4975-4a6c-9d8a-7b1a8a02b8e7" providerId="ADAL" clId="{4371E6EC-D156-4B8F-9334-98474D76FDBD}" dt="2023-04-26T04:45:12.836" v="3646" actId="2696"/>
        <pc:sldMkLst>
          <pc:docMk/>
          <pc:sldMk cId="2010997003" sldId="338"/>
        </pc:sldMkLst>
      </pc:sldChg>
      <pc:sldChg chg="addSp modSp del">
        <pc:chgData name="Hong Fei Jin" userId="5be59b67-4975-4a6c-9d8a-7b1a8a02b8e7" providerId="ADAL" clId="{4371E6EC-D156-4B8F-9334-98474D76FDBD}" dt="2023-04-26T04:45:09.928" v="3644" actId="2696"/>
        <pc:sldMkLst>
          <pc:docMk/>
          <pc:sldMk cId="3989911191" sldId="338"/>
        </pc:sldMkLst>
        <pc:spChg chg="add mod">
          <ac:chgData name="Hong Fei Jin" userId="5be59b67-4975-4a6c-9d8a-7b1a8a02b8e7" providerId="ADAL" clId="{4371E6EC-D156-4B8F-9334-98474D76FDBD}" dt="2023-04-26T04:45:05.658" v="3641"/>
          <ac:spMkLst>
            <pc:docMk/>
            <pc:sldMk cId="3989911191" sldId="338"/>
            <ac:spMk id="7" creationId="{179CA869-FE63-8B1F-34F0-EF119D85B2B0}"/>
          </ac:spMkLst>
        </pc:spChg>
      </pc:sldChg>
      <pc:sldChg chg="add del">
        <pc:chgData name="Hong Fei Jin" userId="5be59b67-4975-4a6c-9d8a-7b1a8a02b8e7" providerId="ADAL" clId="{4371E6EC-D156-4B8F-9334-98474D76FDBD}" dt="2023-04-26T04:45:12.836" v="3646" actId="2696"/>
        <pc:sldMkLst>
          <pc:docMk/>
          <pc:sldMk cId="176632785" sldId="339"/>
        </pc:sldMkLst>
      </pc:sldChg>
      <pc:sldChg chg="add del">
        <pc:chgData name="Hong Fei Jin" userId="5be59b67-4975-4a6c-9d8a-7b1a8a02b8e7" providerId="ADAL" clId="{4371E6EC-D156-4B8F-9334-98474D76FDBD}" dt="2023-04-26T05:06:29.213" v="4874" actId="47"/>
        <pc:sldMkLst>
          <pc:docMk/>
          <pc:sldMk cId="1772473612" sldId="339"/>
        </pc:sldMkLst>
      </pc:sldChg>
      <pc:sldChg chg="addSp modSp del">
        <pc:chgData name="Hong Fei Jin" userId="5be59b67-4975-4a6c-9d8a-7b1a8a02b8e7" providerId="ADAL" clId="{4371E6EC-D156-4B8F-9334-98474D76FDBD}" dt="2023-04-26T04:45:09.928" v="3644" actId="2696"/>
        <pc:sldMkLst>
          <pc:docMk/>
          <pc:sldMk cId="3094123050" sldId="339"/>
        </pc:sldMkLst>
        <pc:spChg chg="add mod">
          <ac:chgData name="Hong Fei Jin" userId="5be59b67-4975-4a6c-9d8a-7b1a8a02b8e7" providerId="ADAL" clId="{4371E6EC-D156-4B8F-9334-98474D76FDBD}" dt="2023-04-26T04:45:07.212" v="3643"/>
          <ac:spMkLst>
            <pc:docMk/>
            <pc:sldMk cId="3094123050" sldId="339"/>
            <ac:spMk id="3" creationId="{92AEBC24-9964-394A-7D63-6375967603CA}"/>
          </ac:spMkLst>
        </pc:spChg>
      </pc:sldChg>
      <pc:sldChg chg="add del ord">
        <pc:chgData name="Hong Fei Jin" userId="5be59b67-4975-4a6c-9d8a-7b1a8a02b8e7" providerId="ADAL" clId="{4371E6EC-D156-4B8F-9334-98474D76FDBD}" dt="2023-04-27T01:04:50.933" v="5763" actId="47"/>
        <pc:sldMkLst>
          <pc:docMk/>
          <pc:sldMk cId="1635758740" sldId="340"/>
        </pc:sldMkLst>
      </pc:sldChg>
      <pc:sldChg chg="addSp modSp del">
        <pc:chgData name="Hong Fei Jin" userId="5be59b67-4975-4a6c-9d8a-7b1a8a02b8e7" providerId="ADAL" clId="{4371E6EC-D156-4B8F-9334-98474D76FDBD}" dt="2023-04-26T04:45:12.836" v="3646" actId="2696"/>
        <pc:sldMkLst>
          <pc:docMk/>
          <pc:sldMk cId="2833273122" sldId="340"/>
        </pc:sldMkLst>
        <pc:spChg chg="add mod">
          <ac:chgData name="Hong Fei Jin" userId="5be59b67-4975-4a6c-9d8a-7b1a8a02b8e7" providerId="ADAL" clId="{4371E6EC-D156-4B8F-9334-98474D76FDBD}" dt="2023-04-26T04:45:04.442" v="3640"/>
          <ac:spMkLst>
            <pc:docMk/>
            <pc:sldMk cId="2833273122" sldId="340"/>
            <ac:spMk id="4" creationId="{C2A136E0-EE02-EDB0-7558-D5C266905631}"/>
          </ac:spMkLst>
        </pc:spChg>
      </pc:sldChg>
      <pc:sldChg chg="addSp delSp modSp add del mod">
        <pc:chgData name="Hong Fei Jin" userId="5be59b67-4975-4a6c-9d8a-7b1a8a02b8e7" providerId="ADAL" clId="{4371E6EC-D156-4B8F-9334-98474D76FDBD}" dt="2023-04-26T05:00:47.217" v="4594" actId="47"/>
        <pc:sldMkLst>
          <pc:docMk/>
          <pc:sldMk cId="831912632" sldId="341"/>
        </pc:sldMkLst>
        <pc:spChg chg="add del mod">
          <ac:chgData name="Hong Fei Jin" userId="5be59b67-4975-4a6c-9d8a-7b1a8a02b8e7" providerId="ADAL" clId="{4371E6EC-D156-4B8F-9334-98474D76FDBD}" dt="2023-04-26T04:59:19.103" v="4505" actId="21"/>
          <ac:spMkLst>
            <pc:docMk/>
            <pc:sldMk cId="831912632" sldId="341"/>
            <ac:spMk id="5" creationId="{A74C1D85-4454-B736-FDF7-327F176408B6}"/>
          </ac:spMkLst>
        </pc:spChg>
      </pc:sldChg>
      <pc:sldChg chg="add del">
        <pc:chgData name="Hong Fei Jin" userId="5be59b67-4975-4a6c-9d8a-7b1a8a02b8e7" providerId="ADAL" clId="{4371E6EC-D156-4B8F-9334-98474D76FDBD}" dt="2023-04-26T04:45:12.836" v="3646" actId="2696"/>
        <pc:sldMkLst>
          <pc:docMk/>
          <pc:sldMk cId="1224342878" sldId="341"/>
        </pc:sldMkLst>
      </pc:sldChg>
      <pc:sldChg chg="addSp modSp del">
        <pc:chgData name="Hong Fei Jin" userId="5be59b67-4975-4a6c-9d8a-7b1a8a02b8e7" providerId="ADAL" clId="{4371E6EC-D156-4B8F-9334-98474D76FDBD}" dt="2023-04-26T04:45:09.928" v="3644" actId="2696"/>
        <pc:sldMkLst>
          <pc:docMk/>
          <pc:sldMk cId="1653146446" sldId="341"/>
        </pc:sldMkLst>
        <pc:spChg chg="add mod">
          <ac:chgData name="Hong Fei Jin" userId="5be59b67-4975-4a6c-9d8a-7b1a8a02b8e7" providerId="ADAL" clId="{4371E6EC-D156-4B8F-9334-98474D76FDBD}" dt="2023-04-26T04:45:06.206" v="3642"/>
          <ac:spMkLst>
            <pc:docMk/>
            <pc:sldMk cId="1653146446" sldId="341"/>
            <ac:spMk id="4" creationId="{4CB2AC2D-1CED-2CD5-1C65-852DB755126E}"/>
          </ac:spMkLst>
        </pc:spChg>
      </pc:sldChg>
      <pc:sldChg chg="del">
        <pc:chgData name="Hong Fei Jin" userId="5be59b67-4975-4a6c-9d8a-7b1a8a02b8e7" providerId="ADAL" clId="{4371E6EC-D156-4B8F-9334-98474D76FDBD}" dt="2023-04-26T04:44:15.737" v="3617" actId="2696"/>
        <pc:sldMkLst>
          <pc:docMk/>
          <pc:sldMk cId="322972350" sldId="343"/>
        </pc:sldMkLst>
      </pc:sldChg>
      <pc:sldChg chg="addSp modSp add del mod">
        <pc:chgData name="Hong Fei Jin" userId="5be59b67-4975-4a6c-9d8a-7b1a8a02b8e7" providerId="ADAL" clId="{4371E6EC-D156-4B8F-9334-98474D76FDBD}" dt="2023-04-27T01:10:31.594" v="6413" actId="47"/>
        <pc:sldMkLst>
          <pc:docMk/>
          <pc:sldMk cId="3214304489" sldId="343"/>
        </pc:sldMkLst>
        <pc:spChg chg="add mod">
          <ac:chgData name="Hong Fei Jin" userId="5be59b67-4975-4a6c-9d8a-7b1a8a02b8e7" providerId="ADAL" clId="{4371E6EC-D156-4B8F-9334-98474D76FDBD}" dt="2023-04-26T04:44:56.027" v="3636" actId="1076"/>
          <ac:spMkLst>
            <pc:docMk/>
            <pc:sldMk cId="3214304489" sldId="343"/>
            <ac:spMk id="6" creationId="{A8201DB7-14AE-C79D-04C2-2FE1D357C705}"/>
          </ac:spMkLst>
        </pc:spChg>
      </pc:sldChg>
      <pc:sldChg chg="del">
        <pc:chgData name="Hong Fei Jin" userId="5be59b67-4975-4a6c-9d8a-7b1a8a02b8e7" providerId="ADAL" clId="{4371E6EC-D156-4B8F-9334-98474D76FDBD}" dt="2023-04-26T04:44:15.737" v="3617" actId="2696"/>
        <pc:sldMkLst>
          <pc:docMk/>
          <pc:sldMk cId="858225112" sldId="344"/>
        </pc:sldMkLst>
      </pc:sldChg>
      <pc:sldChg chg="addSp delSp modSp add del mod">
        <pc:chgData name="Hong Fei Jin" userId="5be59b67-4975-4a6c-9d8a-7b1a8a02b8e7" providerId="ADAL" clId="{4371E6EC-D156-4B8F-9334-98474D76FDBD}" dt="2023-04-26T05:07:50.858" v="4942" actId="47"/>
        <pc:sldMkLst>
          <pc:docMk/>
          <pc:sldMk cId="2280894725" sldId="344"/>
        </pc:sldMkLst>
        <pc:spChg chg="add mod">
          <ac:chgData name="Hong Fei Jin" userId="5be59b67-4975-4a6c-9d8a-7b1a8a02b8e7" providerId="ADAL" clId="{4371E6EC-D156-4B8F-9334-98474D76FDBD}" dt="2023-04-26T04:44:58.847" v="3637"/>
          <ac:spMkLst>
            <pc:docMk/>
            <pc:sldMk cId="2280894725" sldId="344"/>
            <ac:spMk id="3" creationId="{4ED00F19-7E73-6814-A1ED-156EB4D5FCF4}"/>
          </ac:spMkLst>
        </pc:spChg>
        <pc:spChg chg="add mod">
          <ac:chgData name="Hong Fei Jin" userId="5be59b67-4975-4a6c-9d8a-7b1a8a02b8e7" providerId="ADAL" clId="{4371E6EC-D156-4B8F-9334-98474D76FDBD}" dt="2023-04-26T05:07:06.850" v="4925" actId="21"/>
          <ac:spMkLst>
            <pc:docMk/>
            <pc:sldMk cId="2280894725" sldId="344"/>
            <ac:spMk id="7" creationId="{9903D2C7-7E37-6EE6-DEA9-776258C2FB11}"/>
          </ac:spMkLst>
        </pc:spChg>
        <pc:picChg chg="del">
          <ac:chgData name="Hong Fei Jin" userId="5be59b67-4975-4a6c-9d8a-7b1a8a02b8e7" providerId="ADAL" clId="{4371E6EC-D156-4B8F-9334-98474D76FDBD}" dt="2023-04-26T05:07:06.850" v="4925" actId="21"/>
          <ac:picMkLst>
            <pc:docMk/>
            <pc:sldMk cId="2280894725" sldId="344"/>
            <ac:picMk id="5" creationId="{6CFCED8E-28BA-AAE7-A0BD-EC17F63AB040}"/>
          </ac:picMkLst>
        </pc:picChg>
        <pc:picChg chg="del">
          <ac:chgData name="Hong Fei Jin" userId="5be59b67-4975-4a6c-9d8a-7b1a8a02b8e7" providerId="ADAL" clId="{4371E6EC-D156-4B8F-9334-98474D76FDBD}" dt="2023-04-26T05:07:06.850" v="4925" actId="21"/>
          <ac:picMkLst>
            <pc:docMk/>
            <pc:sldMk cId="2280894725" sldId="344"/>
            <ac:picMk id="6" creationId="{410DCE72-FB38-6FEB-355C-0CA1D5E39711}"/>
          </ac:picMkLst>
        </pc:picChg>
        <pc:picChg chg="del">
          <ac:chgData name="Hong Fei Jin" userId="5be59b67-4975-4a6c-9d8a-7b1a8a02b8e7" providerId="ADAL" clId="{4371E6EC-D156-4B8F-9334-98474D76FDBD}" dt="2023-04-26T05:07:06.850" v="4925" actId="21"/>
          <ac:picMkLst>
            <pc:docMk/>
            <pc:sldMk cId="2280894725" sldId="344"/>
            <ac:picMk id="8" creationId="{0819243D-B0B9-7623-B200-6E803F100F3F}"/>
          </ac:picMkLst>
        </pc:picChg>
        <pc:picChg chg="del">
          <ac:chgData name="Hong Fei Jin" userId="5be59b67-4975-4a6c-9d8a-7b1a8a02b8e7" providerId="ADAL" clId="{4371E6EC-D156-4B8F-9334-98474D76FDBD}" dt="2023-04-26T05:07:06.850" v="4925" actId="21"/>
          <ac:picMkLst>
            <pc:docMk/>
            <pc:sldMk cId="2280894725" sldId="344"/>
            <ac:picMk id="9" creationId="{9CE8DED7-F54F-61D8-FF5E-B07521BB5572}"/>
          </ac:picMkLst>
        </pc:picChg>
      </pc:sldChg>
      <pc:sldChg chg="del">
        <pc:chgData name="Hong Fei Jin" userId="5be59b67-4975-4a6c-9d8a-7b1a8a02b8e7" providerId="ADAL" clId="{4371E6EC-D156-4B8F-9334-98474D76FDBD}" dt="2023-04-26T04:44:15.737" v="3617" actId="2696"/>
        <pc:sldMkLst>
          <pc:docMk/>
          <pc:sldMk cId="2743826645" sldId="345"/>
        </pc:sldMkLst>
      </pc:sldChg>
      <pc:sldChg chg="addSp delSp modSp add del mod">
        <pc:chgData name="Hong Fei Jin" userId="5be59b67-4975-4a6c-9d8a-7b1a8a02b8e7" providerId="ADAL" clId="{4371E6EC-D156-4B8F-9334-98474D76FDBD}" dt="2023-04-26T05:08:27.712" v="4955" actId="47"/>
        <pc:sldMkLst>
          <pc:docMk/>
          <pc:sldMk cId="4214416238" sldId="345"/>
        </pc:sldMkLst>
        <pc:spChg chg="add mod">
          <ac:chgData name="Hong Fei Jin" userId="5be59b67-4975-4a6c-9d8a-7b1a8a02b8e7" providerId="ADAL" clId="{4371E6EC-D156-4B8F-9334-98474D76FDBD}" dt="2023-04-26T04:44:59.548" v="3638"/>
          <ac:spMkLst>
            <pc:docMk/>
            <pc:sldMk cId="4214416238" sldId="345"/>
            <ac:spMk id="4" creationId="{44262941-8AA2-11EF-DD80-59F556C6BA96}"/>
          </ac:spMkLst>
        </pc:spChg>
        <pc:spChg chg="add mod">
          <ac:chgData name="Hong Fei Jin" userId="5be59b67-4975-4a6c-9d8a-7b1a8a02b8e7" providerId="ADAL" clId="{4371E6EC-D156-4B8F-9334-98474D76FDBD}" dt="2023-04-26T05:07:54.005" v="4943" actId="21"/>
          <ac:spMkLst>
            <pc:docMk/>
            <pc:sldMk cId="4214416238" sldId="345"/>
            <ac:spMk id="6" creationId="{E70A9AB6-349B-F8D5-E7E9-579EFC86C672}"/>
          </ac:spMkLst>
        </pc:spChg>
        <pc:picChg chg="del">
          <ac:chgData name="Hong Fei Jin" userId="5be59b67-4975-4a6c-9d8a-7b1a8a02b8e7" providerId="ADAL" clId="{4371E6EC-D156-4B8F-9334-98474D76FDBD}" dt="2023-04-26T05:07:54.005" v="4943" actId="21"/>
          <ac:picMkLst>
            <pc:docMk/>
            <pc:sldMk cId="4214416238" sldId="345"/>
            <ac:picMk id="3" creationId="{5F85CAB6-BEE9-311E-23FE-91E7E84A75DF}"/>
          </ac:picMkLst>
        </pc:picChg>
        <pc:picChg chg="del">
          <ac:chgData name="Hong Fei Jin" userId="5be59b67-4975-4a6c-9d8a-7b1a8a02b8e7" providerId="ADAL" clId="{4371E6EC-D156-4B8F-9334-98474D76FDBD}" dt="2023-04-26T05:07:54.005" v="4943" actId="21"/>
          <ac:picMkLst>
            <pc:docMk/>
            <pc:sldMk cId="4214416238" sldId="345"/>
            <ac:picMk id="10" creationId="{77C4D006-57F8-06AA-09F5-9B5B6F12B62F}"/>
          </ac:picMkLst>
        </pc:picChg>
        <pc:picChg chg="del">
          <ac:chgData name="Hong Fei Jin" userId="5be59b67-4975-4a6c-9d8a-7b1a8a02b8e7" providerId="ADAL" clId="{4371E6EC-D156-4B8F-9334-98474D76FDBD}" dt="2023-04-26T05:07:54.005" v="4943" actId="21"/>
          <ac:picMkLst>
            <pc:docMk/>
            <pc:sldMk cId="4214416238" sldId="345"/>
            <ac:picMk id="11" creationId="{3AD28CB4-6DFA-C304-8225-BBFE3EE3FD4F}"/>
          </ac:picMkLst>
        </pc:picChg>
        <pc:picChg chg="del">
          <ac:chgData name="Hong Fei Jin" userId="5be59b67-4975-4a6c-9d8a-7b1a8a02b8e7" providerId="ADAL" clId="{4371E6EC-D156-4B8F-9334-98474D76FDBD}" dt="2023-04-26T05:07:54.005" v="4943" actId="21"/>
          <ac:picMkLst>
            <pc:docMk/>
            <pc:sldMk cId="4214416238" sldId="345"/>
            <ac:picMk id="12" creationId="{BE83A6F2-23C4-59E0-E2FA-C4E6CC4D77FA}"/>
          </ac:picMkLst>
        </pc:picChg>
      </pc:sldChg>
      <pc:sldChg chg="new del">
        <pc:chgData name="Hong Fei Jin" userId="5be59b67-4975-4a6c-9d8a-7b1a8a02b8e7" providerId="ADAL" clId="{4371E6EC-D156-4B8F-9334-98474D76FDBD}" dt="2023-04-26T04:45:43.693" v="3656" actId="47"/>
        <pc:sldMkLst>
          <pc:docMk/>
          <pc:sldMk cId="390695640" sldId="346"/>
        </pc:sldMkLst>
      </pc:sldChg>
      <pc:sldChg chg="add del ord">
        <pc:chgData name="Hong Fei Jin" userId="5be59b67-4975-4a6c-9d8a-7b1a8a02b8e7" providerId="ADAL" clId="{4371E6EC-D156-4B8F-9334-98474D76FDBD}" dt="2023-04-26T03:54:20.259" v="809" actId="47"/>
        <pc:sldMkLst>
          <pc:docMk/>
          <pc:sldMk cId="1665453685" sldId="347"/>
        </pc:sldMkLst>
      </pc:sldChg>
      <pc:sldChg chg="add del ord">
        <pc:chgData name="Hong Fei Jin" userId="5be59b67-4975-4a6c-9d8a-7b1a8a02b8e7" providerId="ADAL" clId="{4371E6EC-D156-4B8F-9334-98474D76FDBD}" dt="2023-04-26T03:53:52.387" v="802" actId="47"/>
        <pc:sldMkLst>
          <pc:docMk/>
          <pc:sldMk cId="2219313250" sldId="348"/>
        </pc:sldMkLst>
      </pc:sldChg>
      <pc:sldChg chg="add del">
        <pc:chgData name="Hong Fei Jin" userId="5be59b67-4975-4a6c-9d8a-7b1a8a02b8e7" providerId="ADAL" clId="{4371E6EC-D156-4B8F-9334-98474D76FDBD}" dt="2023-04-26T03:58:16.367" v="900" actId="47"/>
        <pc:sldMkLst>
          <pc:docMk/>
          <pc:sldMk cId="4166888415" sldId="348"/>
        </pc:sldMkLst>
      </pc:sldChg>
      <pc:sldChg chg="addSp delSp modSp add mod">
        <pc:chgData name="Hong Fei Jin" userId="5be59b67-4975-4a6c-9d8a-7b1a8a02b8e7" providerId="ADAL" clId="{4371E6EC-D156-4B8F-9334-98474D76FDBD}" dt="2023-04-26T04:03:33.022" v="1134" actId="14100"/>
        <pc:sldMkLst>
          <pc:docMk/>
          <pc:sldMk cId="718035142" sldId="349"/>
        </pc:sldMkLst>
        <pc:spChg chg="add del mod">
          <ac:chgData name="Hong Fei Jin" userId="5be59b67-4975-4a6c-9d8a-7b1a8a02b8e7" providerId="ADAL" clId="{4371E6EC-D156-4B8F-9334-98474D76FDBD}" dt="2023-04-26T03:57:19.606" v="864" actId="478"/>
          <ac:spMkLst>
            <pc:docMk/>
            <pc:sldMk cId="718035142" sldId="349"/>
            <ac:spMk id="3" creationId="{444D86DA-6FB2-DED5-0D91-CD694B581EF8}"/>
          </ac:spMkLst>
        </pc:spChg>
        <pc:spChg chg="mod">
          <ac:chgData name="Hong Fei Jin" userId="5be59b67-4975-4a6c-9d8a-7b1a8a02b8e7" providerId="ADAL" clId="{4371E6EC-D156-4B8F-9334-98474D76FDBD}" dt="2023-04-26T04:03:33.022" v="1134" actId="14100"/>
          <ac:spMkLst>
            <pc:docMk/>
            <pc:sldMk cId="718035142" sldId="349"/>
            <ac:spMk id="359" creationId="{00000000-0000-0000-0000-000000000000}"/>
          </ac:spMkLst>
        </pc:spChg>
        <pc:spChg chg="del">
          <ac:chgData name="Hong Fei Jin" userId="5be59b67-4975-4a6c-9d8a-7b1a8a02b8e7" providerId="ADAL" clId="{4371E6EC-D156-4B8F-9334-98474D76FDBD}" dt="2023-04-26T03:57:15.286" v="863" actId="478"/>
          <ac:spMkLst>
            <pc:docMk/>
            <pc:sldMk cId="718035142" sldId="349"/>
            <ac:spMk id="360" creationId="{00000000-0000-0000-0000-000000000000}"/>
          </ac:spMkLst>
        </pc:spChg>
      </pc:sldChg>
      <pc:sldChg chg="modSp add del mod">
        <pc:chgData name="Hong Fei Jin" userId="5be59b67-4975-4a6c-9d8a-7b1a8a02b8e7" providerId="ADAL" clId="{4371E6EC-D156-4B8F-9334-98474D76FDBD}" dt="2023-04-26T04:04:34.417" v="1135" actId="47"/>
        <pc:sldMkLst>
          <pc:docMk/>
          <pc:sldMk cId="2036691277" sldId="350"/>
        </pc:sldMkLst>
        <pc:spChg chg="mod">
          <ac:chgData name="Hong Fei Jin" userId="5be59b67-4975-4a6c-9d8a-7b1a8a02b8e7" providerId="ADAL" clId="{4371E6EC-D156-4B8F-9334-98474D76FDBD}" dt="2023-04-26T03:57:51.712" v="891" actId="20577"/>
          <ac:spMkLst>
            <pc:docMk/>
            <pc:sldMk cId="2036691277" sldId="350"/>
            <ac:spMk id="359" creationId="{00000000-0000-0000-0000-000000000000}"/>
          </ac:spMkLst>
        </pc:spChg>
      </pc:sldChg>
      <pc:sldChg chg="modSp add mod">
        <pc:chgData name="Hong Fei Jin" userId="5be59b67-4975-4a6c-9d8a-7b1a8a02b8e7" providerId="ADAL" clId="{4371E6EC-D156-4B8F-9334-98474D76FDBD}" dt="2023-04-26T03:58:29.426" v="917" actId="404"/>
        <pc:sldMkLst>
          <pc:docMk/>
          <pc:sldMk cId="3370628661" sldId="351"/>
        </pc:sldMkLst>
        <pc:spChg chg="mod">
          <ac:chgData name="Hong Fei Jin" userId="5be59b67-4975-4a6c-9d8a-7b1a8a02b8e7" providerId="ADAL" clId="{4371E6EC-D156-4B8F-9334-98474D76FDBD}" dt="2023-04-26T03:58:29.426" v="917" actId="404"/>
          <ac:spMkLst>
            <pc:docMk/>
            <pc:sldMk cId="3370628661" sldId="351"/>
            <ac:spMk id="359" creationId="{00000000-0000-0000-0000-000000000000}"/>
          </ac:spMkLst>
        </pc:spChg>
      </pc:sldChg>
      <pc:sldChg chg="addSp modSp new del mod">
        <pc:chgData name="Hong Fei Jin" userId="5be59b67-4975-4a6c-9d8a-7b1a8a02b8e7" providerId="ADAL" clId="{4371E6EC-D156-4B8F-9334-98474D76FDBD}" dt="2023-04-27T02:09:17.514" v="8901" actId="47"/>
        <pc:sldMkLst>
          <pc:docMk/>
          <pc:sldMk cId="4261287901" sldId="352"/>
        </pc:sldMkLst>
        <pc:spChg chg="mod">
          <ac:chgData name="Hong Fei Jin" userId="5be59b67-4975-4a6c-9d8a-7b1a8a02b8e7" providerId="ADAL" clId="{4371E6EC-D156-4B8F-9334-98474D76FDBD}" dt="2023-04-26T04:01:53.993" v="1050" actId="20577"/>
          <ac:spMkLst>
            <pc:docMk/>
            <pc:sldMk cId="4261287901" sldId="352"/>
            <ac:spMk id="2" creationId="{A4AE01AC-B80B-8D8A-B4F9-749F18C45DCB}"/>
          </ac:spMkLst>
        </pc:spChg>
        <pc:spChg chg="add mod">
          <ac:chgData name="Hong Fei Jin" userId="5be59b67-4975-4a6c-9d8a-7b1a8a02b8e7" providerId="ADAL" clId="{4371E6EC-D156-4B8F-9334-98474D76FDBD}" dt="2023-04-26T04:02:25.624" v="1093" actId="20577"/>
          <ac:spMkLst>
            <pc:docMk/>
            <pc:sldMk cId="4261287901" sldId="352"/>
            <ac:spMk id="3" creationId="{B50848A1-C131-8A85-FCA0-FF4D40B74F2E}"/>
          </ac:spMkLst>
        </pc:spChg>
      </pc:sldChg>
      <pc:sldChg chg="addSp delSp modSp add mod modNotesTx">
        <pc:chgData name="Hong Fei Jin" userId="5be59b67-4975-4a6c-9d8a-7b1a8a02b8e7" providerId="ADAL" clId="{4371E6EC-D156-4B8F-9334-98474D76FDBD}" dt="2023-04-27T01:24:55.223" v="7161" actId="14100"/>
        <pc:sldMkLst>
          <pc:docMk/>
          <pc:sldMk cId="1777759828" sldId="353"/>
        </pc:sldMkLst>
        <pc:spChg chg="mod">
          <ac:chgData name="Hong Fei Jin" userId="5be59b67-4975-4a6c-9d8a-7b1a8a02b8e7" providerId="ADAL" clId="{4371E6EC-D156-4B8F-9334-98474D76FDBD}" dt="2023-04-27T01:24:55.223" v="7161" actId="14100"/>
          <ac:spMkLst>
            <pc:docMk/>
            <pc:sldMk cId="1777759828" sldId="353"/>
            <ac:spMk id="2" creationId="{A4AE01AC-B80B-8D8A-B4F9-749F18C45DCB}"/>
          </ac:spMkLst>
        </pc:spChg>
        <pc:spChg chg="del">
          <ac:chgData name="Hong Fei Jin" userId="5be59b67-4975-4a6c-9d8a-7b1a8a02b8e7" providerId="ADAL" clId="{4371E6EC-D156-4B8F-9334-98474D76FDBD}" dt="2023-04-27T01:12:21.288" v="6433" actId="478"/>
          <ac:spMkLst>
            <pc:docMk/>
            <pc:sldMk cId="1777759828" sldId="353"/>
            <ac:spMk id="3" creationId="{B50848A1-C131-8A85-FCA0-FF4D40B74F2E}"/>
          </ac:spMkLst>
        </pc:spChg>
        <pc:spChg chg="add mod">
          <ac:chgData name="Hong Fei Jin" userId="5be59b67-4975-4a6c-9d8a-7b1a8a02b8e7" providerId="ADAL" clId="{4371E6EC-D156-4B8F-9334-98474D76FDBD}" dt="2023-04-27T01:23:05.245" v="7123" actId="1076"/>
          <ac:spMkLst>
            <pc:docMk/>
            <pc:sldMk cId="1777759828" sldId="353"/>
            <ac:spMk id="4" creationId="{D6B1E4F5-60A1-4ABE-5756-587008891223}"/>
          </ac:spMkLst>
        </pc:spChg>
        <pc:spChg chg="add mod">
          <ac:chgData name="Hong Fei Jin" userId="5be59b67-4975-4a6c-9d8a-7b1a8a02b8e7" providerId="ADAL" clId="{4371E6EC-D156-4B8F-9334-98474D76FDBD}" dt="2023-04-27T01:23:07.662" v="7124" actId="1076"/>
          <ac:spMkLst>
            <pc:docMk/>
            <pc:sldMk cId="1777759828" sldId="353"/>
            <ac:spMk id="5" creationId="{5B269EBD-B8FB-B51A-5CE3-BB01FC27026A}"/>
          </ac:spMkLst>
        </pc:spChg>
        <pc:spChg chg="add mod">
          <ac:chgData name="Hong Fei Jin" userId="5be59b67-4975-4a6c-9d8a-7b1a8a02b8e7" providerId="ADAL" clId="{4371E6EC-D156-4B8F-9334-98474D76FDBD}" dt="2023-04-27T01:23:13.048" v="7125" actId="1076"/>
          <ac:spMkLst>
            <pc:docMk/>
            <pc:sldMk cId="1777759828" sldId="353"/>
            <ac:spMk id="6" creationId="{667ACE37-9ED4-FC9C-CC43-1AB7533536B4}"/>
          </ac:spMkLst>
        </pc:spChg>
        <pc:spChg chg="add mod">
          <ac:chgData name="Hong Fei Jin" userId="5be59b67-4975-4a6c-9d8a-7b1a8a02b8e7" providerId="ADAL" clId="{4371E6EC-D156-4B8F-9334-98474D76FDBD}" dt="2023-04-27T01:23:03.533" v="7122" actId="1076"/>
          <ac:spMkLst>
            <pc:docMk/>
            <pc:sldMk cId="1777759828" sldId="353"/>
            <ac:spMk id="7" creationId="{B435ACAD-61A5-4C8B-77C0-D7CA584A9B76}"/>
          </ac:spMkLst>
        </pc:spChg>
      </pc:sldChg>
      <pc:sldChg chg="modSp add del mod">
        <pc:chgData name="Hong Fei Jin" userId="5be59b67-4975-4a6c-9d8a-7b1a8a02b8e7" providerId="ADAL" clId="{4371E6EC-D156-4B8F-9334-98474D76FDBD}" dt="2023-04-26T04:46:42.053" v="3736" actId="47"/>
        <pc:sldMkLst>
          <pc:docMk/>
          <pc:sldMk cId="563641599" sldId="354"/>
        </pc:sldMkLst>
        <pc:spChg chg="mod">
          <ac:chgData name="Hong Fei Jin" userId="5be59b67-4975-4a6c-9d8a-7b1a8a02b8e7" providerId="ADAL" clId="{4371E6EC-D156-4B8F-9334-98474D76FDBD}" dt="2023-04-26T04:05:22.381" v="1154" actId="20577"/>
          <ac:spMkLst>
            <pc:docMk/>
            <pc:sldMk cId="563641599" sldId="354"/>
            <ac:spMk id="359" creationId="{00000000-0000-0000-0000-000000000000}"/>
          </ac:spMkLst>
        </pc:spChg>
      </pc:sldChg>
      <pc:sldChg chg="addSp delSp modSp new mod ord">
        <pc:chgData name="Hong Fei Jin" userId="5be59b67-4975-4a6c-9d8a-7b1a8a02b8e7" providerId="ADAL" clId="{4371E6EC-D156-4B8F-9334-98474D76FDBD}" dt="2023-04-26T04:45:22.563" v="3649"/>
        <pc:sldMkLst>
          <pc:docMk/>
          <pc:sldMk cId="73172600" sldId="355"/>
        </pc:sldMkLst>
        <pc:spChg chg="mod">
          <ac:chgData name="Hong Fei Jin" userId="5be59b67-4975-4a6c-9d8a-7b1a8a02b8e7" providerId="ADAL" clId="{4371E6EC-D156-4B8F-9334-98474D76FDBD}" dt="2023-04-26T04:06:00.588" v="1198" actId="20577"/>
          <ac:spMkLst>
            <pc:docMk/>
            <pc:sldMk cId="73172600" sldId="355"/>
            <ac:spMk id="2" creationId="{E6FC5F21-8B1E-6F8B-F3F8-14E96F586F88}"/>
          </ac:spMkLst>
        </pc:spChg>
        <pc:spChg chg="del mod">
          <ac:chgData name="Hong Fei Jin" userId="5be59b67-4975-4a6c-9d8a-7b1a8a02b8e7" providerId="ADAL" clId="{4371E6EC-D156-4B8F-9334-98474D76FDBD}" dt="2023-04-26T04:07:08.843" v="1270" actId="478"/>
          <ac:spMkLst>
            <pc:docMk/>
            <pc:sldMk cId="73172600" sldId="355"/>
            <ac:spMk id="3" creationId="{7165BF6B-4764-4E94-4061-67884D78A124}"/>
          </ac:spMkLst>
        </pc:spChg>
        <pc:spChg chg="add del mod">
          <ac:chgData name="Hong Fei Jin" userId="5be59b67-4975-4a6c-9d8a-7b1a8a02b8e7" providerId="ADAL" clId="{4371E6EC-D156-4B8F-9334-98474D76FDBD}" dt="2023-04-26T04:07:11.882" v="1271" actId="478"/>
          <ac:spMkLst>
            <pc:docMk/>
            <pc:sldMk cId="73172600" sldId="355"/>
            <ac:spMk id="5" creationId="{794C9CF6-E09F-980D-6F63-7FBB2C870180}"/>
          </ac:spMkLst>
        </pc:spChg>
        <pc:spChg chg="add mod">
          <ac:chgData name="Hong Fei Jin" userId="5be59b67-4975-4a6c-9d8a-7b1a8a02b8e7" providerId="ADAL" clId="{4371E6EC-D156-4B8F-9334-98474D76FDBD}" dt="2023-04-26T04:25:00.729" v="2289" actId="1076"/>
          <ac:spMkLst>
            <pc:docMk/>
            <pc:sldMk cId="73172600" sldId="355"/>
            <ac:spMk id="6" creationId="{084CDA7B-C31D-79F6-AC27-BA08842B2253}"/>
          </ac:spMkLst>
        </pc:spChg>
        <pc:spChg chg="add mod">
          <ac:chgData name="Hong Fei Jin" userId="5be59b67-4975-4a6c-9d8a-7b1a8a02b8e7" providerId="ADAL" clId="{4371E6EC-D156-4B8F-9334-98474D76FDBD}" dt="2023-04-26T04:25:00.729" v="2289" actId="1076"/>
          <ac:spMkLst>
            <pc:docMk/>
            <pc:sldMk cId="73172600" sldId="355"/>
            <ac:spMk id="7" creationId="{1177EA24-A96B-E2E6-004E-1B29E425C6DE}"/>
          </ac:spMkLst>
        </pc:spChg>
        <pc:spChg chg="add del mod ord">
          <ac:chgData name="Hong Fei Jin" userId="5be59b67-4975-4a6c-9d8a-7b1a8a02b8e7" providerId="ADAL" clId="{4371E6EC-D156-4B8F-9334-98474D76FDBD}" dt="2023-04-26T04:21:13.471" v="2117" actId="478"/>
          <ac:spMkLst>
            <pc:docMk/>
            <pc:sldMk cId="73172600" sldId="355"/>
            <ac:spMk id="9" creationId="{786076C1-1CD3-79D8-7A55-3889C176BE51}"/>
          </ac:spMkLst>
        </pc:spChg>
        <pc:spChg chg="add del mod">
          <ac:chgData name="Hong Fei Jin" userId="5be59b67-4975-4a6c-9d8a-7b1a8a02b8e7" providerId="ADAL" clId="{4371E6EC-D156-4B8F-9334-98474D76FDBD}" dt="2023-04-26T04:23:09.964" v="2135" actId="478"/>
          <ac:spMkLst>
            <pc:docMk/>
            <pc:sldMk cId="73172600" sldId="355"/>
            <ac:spMk id="11" creationId="{E187CF59-F655-9855-3381-6E1851399EED}"/>
          </ac:spMkLst>
        </pc:spChg>
        <pc:spChg chg="add mod">
          <ac:chgData name="Hong Fei Jin" userId="5be59b67-4975-4a6c-9d8a-7b1a8a02b8e7" providerId="ADAL" clId="{4371E6EC-D156-4B8F-9334-98474D76FDBD}" dt="2023-04-26T04:25:00.729" v="2289" actId="1076"/>
          <ac:spMkLst>
            <pc:docMk/>
            <pc:sldMk cId="73172600" sldId="355"/>
            <ac:spMk id="12" creationId="{F340DB71-CACE-C833-5697-63412B9D1A93}"/>
          </ac:spMkLst>
        </pc:spChg>
        <pc:spChg chg="add mod">
          <ac:chgData name="Hong Fei Jin" userId="5be59b67-4975-4a6c-9d8a-7b1a8a02b8e7" providerId="ADAL" clId="{4371E6EC-D156-4B8F-9334-98474D76FDBD}" dt="2023-04-26T04:25:00.729" v="2289" actId="1076"/>
          <ac:spMkLst>
            <pc:docMk/>
            <pc:sldMk cId="73172600" sldId="355"/>
            <ac:spMk id="13" creationId="{6DAEE194-1D6A-5F2C-D8E2-FEB011C467BA}"/>
          </ac:spMkLst>
        </pc:spChg>
        <pc:spChg chg="add del mod">
          <ac:chgData name="Hong Fei Jin" userId="5be59b67-4975-4a6c-9d8a-7b1a8a02b8e7" providerId="ADAL" clId="{4371E6EC-D156-4B8F-9334-98474D76FDBD}" dt="2023-04-26T04:18:54.275" v="2052" actId="478"/>
          <ac:spMkLst>
            <pc:docMk/>
            <pc:sldMk cId="73172600" sldId="355"/>
            <ac:spMk id="15" creationId="{2D765589-8C1A-AE72-DCD3-BBDA61979037}"/>
          </ac:spMkLst>
        </pc:spChg>
        <pc:spChg chg="add del mod">
          <ac:chgData name="Hong Fei Jin" userId="5be59b67-4975-4a6c-9d8a-7b1a8a02b8e7" providerId="ADAL" clId="{4371E6EC-D156-4B8F-9334-98474D76FDBD}" dt="2023-04-26T04:18:54.275" v="2052" actId="478"/>
          <ac:spMkLst>
            <pc:docMk/>
            <pc:sldMk cId="73172600" sldId="355"/>
            <ac:spMk id="16" creationId="{7ABF2125-F6E7-D434-CFB5-8800FDB85059}"/>
          </ac:spMkLst>
        </pc:spChg>
        <pc:spChg chg="add del mod">
          <ac:chgData name="Hong Fei Jin" userId="5be59b67-4975-4a6c-9d8a-7b1a8a02b8e7" providerId="ADAL" clId="{4371E6EC-D156-4B8F-9334-98474D76FDBD}" dt="2023-04-26T04:18:54.275" v="2052" actId="478"/>
          <ac:spMkLst>
            <pc:docMk/>
            <pc:sldMk cId="73172600" sldId="355"/>
            <ac:spMk id="17" creationId="{9D083710-21D1-A731-6ACE-D9D631BC8057}"/>
          </ac:spMkLst>
        </pc:spChg>
        <pc:spChg chg="add del mod">
          <ac:chgData name="Hong Fei Jin" userId="5be59b67-4975-4a6c-9d8a-7b1a8a02b8e7" providerId="ADAL" clId="{4371E6EC-D156-4B8F-9334-98474D76FDBD}" dt="2023-04-26T04:18:54.275" v="2052" actId="478"/>
          <ac:spMkLst>
            <pc:docMk/>
            <pc:sldMk cId="73172600" sldId="355"/>
            <ac:spMk id="18" creationId="{D325B22D-AAFA-74D6-95C8-97C34396D341}"/>
          </ac:spMkLst>
        </pc:spChg>
        <pc:spChg chg="add del mod">
          <ac:chgData name="Hong Fei Jin" userId="5be59b67-4975-4a6c-9d8a-7b1a8a02b8e7" providerId="ADAL" clId="{4371E6EC-D156-4B8F-9334-98474D76FDBD}" dt="2023-04-26T04:18:52.574" v="2051" actId="478"/>
          <ac:spMkLst>
            <pc:docMk/>
            <pc:sldMk cId="73172600" sldId="355"/>
            <ac:spMk id="19" creationId="{03AE7DDA-7B66-AF42-D59F-5A6FAEC2CED7}"/>
          </ac:spMkLst>
        </pc:spChg>
        <pc:spChg chg="add del mod">
          <ac:chgData name="Hong Fei Jin" userId="5be59b67-4975-4a6c-9d8a-7b1a8a02b8e7" providerId="ADAL" clId="{4371E6EC-D156-4B8F-9334-98474D76FDBD}" dt="2023-04-26T04:18:55.170" v="2054" actId="478"/>
          <ac:spMkLst>
            <pc:docMk/>
            <pc:sldMk cId="73172600" sldId="355"/>
            <ac:spMk id="20" creationId="{CEBD8516-FEA5-90CC-3BC8-EDA429681945}"/>
          </ac:spMkLst>
        </pc:spChg>
        <pc:spChg chg="add del mod">
          <ac:chgData name="Hong Fei Jin" userId="5be59b67-4975-4a6c-9d8a-7b1a8a02b8e7" providerId="ADAL" clId="{4371E6EC-D156-4B8F-9334-98474D76FDBD}" dt="2023-04-26T04:18:54.709" v="2053" actId="478"/>
          <ac:spMkLst>
            <pc:docMk/>
            <pc:sldMk cId="73172600" sldId="355"/>
            <ac:spMk id="21" creationId="{BB062952-F4A8-3799-EC0B-B34085E6D011}"/>
          </ac:spMkLst>
        </pc:spChg>
        <pc:spChg chg="add del mod">
          <ac:chgData name="Hong Fei Jin" userId="5be59b67-4975-4a6c-9d8a-7b1a8a02b8e7" providerId="ADAL" clId="{4371E6EC-D156-4B8F-9334-98474D76FDBD}" dt="2023-04-26T04:18:54.275" v="2052" actId="478"/>
          <ac:spMkLst>
            <pc:docMk/>
            <pc:sldMk cId="73172600" sldId="355"/>
            <ac:spMk id="22" creationId="{8D27E8EB-1C6E-1B7D-70D0-6C09FD9FAA38}"/>
          </ac:spMkLst>
        </pc:spChg>
        <pc:spChg chg="add del mod">
          <ac:chgData name="Hong Fei Jin" userId="5be59b67-4975-4a6c-9d8a-7b1a8a02b8e7" providerId="ADAL" clId="{4371E6EC-D156-4B8F-9334-98474D76FDBD}" dt="2023-04-26T04:18:56.206" v="2055" actId="478"/>
          <ac:spMkLst>
            <pc:docMk/>
            <pc:sldMk cId="73172600" sldId="355"/>
            <ac:spMk id="23" creationId="{F12EFA4E-078A-86DE-7BE2-38DEDEBD424E}"/>
          </ac:spMkLst>
        </pc:spChg>
        <pc:spChg chg="add mod">
          <ac:chgData name="Hong Fei Jin" userId="5be59b67-4975-4a6c-9d8a-7b1a8a02b8e7" providerId="ADAL" clId="{4371E6EC-D156-4B8F-9334-98474D76FDBD}" dt="2023-04-26T04:25:00.729" v="2289" actId="1076"/>
          <ac:spMkLst>
            <pc:docMk/>
            <pc:sldMk cId="73172600" sldId="355"/>
            <ac:spMk id="24" creationId="{913D34BE-AB95-342C-BE97-459516BF62BA}"/>
          </ac:spMkLst>
        </pc:spChg>
        <pc:spChg chg="add mod">
          <ac:chgData name="Hong Fei Jin" userId="5be59b67-4975-4a6c-9d8a-7b1a8a02b8e7" providerId="ADAL" clId="{4371E6EC-D156-4B8F-9334-98474D76FDBD}" dt="2023-04-26T04:25:00.729" v="2289" actId="1076"/>
          <ac:spMkLst>
            <pc:docMk/>
            <pc:sldMk cId="73172600" sldId="355"/>
            <ac:spMk id="25" creationId="{66BD511A-0556-C30F-3C3F-DCDE293FDADB}"/>
          </ac:spMkLst>
        </pc:spChg>
        <pc:spChg chg="add mod">
          <ac:chgData name="Hong Fei Jin" userId="5be59b67-4975-4a6c-9d8a-7b1a8a02b8e7" providerId="ADAL" clId="{4371E6EC-D156-4B8F-9334-98474D76FDBD}" dt="2023-04-26T04:25:00.729" v="2289" actId="1076"/>
          <ac:spMkLst>
            <pc:docMk/>
            <pc:sldMk cId="73172600" sldId="355"/>
            <ac:spMk id="26" creationId="{28B03D74-4BE2-7014-E317-DCDA5287D1E9}"/>
          </ac:spMkLst>
        </pc:spChg>
        <pc:spChg chg="add mod">
          <ac:chgData name="Hong Fei Jin" userId="5be59b67-4975-4a6c-9d8a-7b1a8a02b8e7" providerId="ADAL" clId="{4371E6EC-D156-4B8F-9334-98474D76FDBD}" dt="2023-04-26T04:25:00.729" v="2289" actId="1076"/>
          <ac:spMkLst>
            <pc:docMk/>
            <pc:sldMk cId="73172600" sldId="355"/>
            <ac:spMk id="27" creationId="{7FDC1CD6-6EDE-6222-2B3E-4F4799A5AE83}"/>
          </ac:spMkLst>
        </pc:spChg>
        <pc:spChg chg="add mod">
          <ac:chgData name="Hong Fei Jin" userId="5be59b67-4975-4a6c-9d8a-7b1a8a02b8e7" providerId="ADAL" clId="{4371E6EC-D156-4B8F-9334-98474D76FDBD}" dt="2023-04-26T04:25:00.729" v="2289" actId="1076"/>
          <ac:spMkLst>
            <pc:docMk/>
            <pc:sldMk cId="73172600" sldId="355"/>
            <ac:spMk id="28" creationId="{DDC38D58-8504-3451-2A77-F9D8111E6721}"/>
          </ac:spMkLst>
        </pc:spChg>
        <pc:spChg chg="add mod">
          <ac:chgData name="Hong Fei Jin" userId="5be59b67-4975-4a6c-9d8a-7b1a8a02b8e7" providerId="ADAL" clId="{4371E6EC-D156-4B8F-9334-98474D76FDBD}" dt="2023-04-26T04:25:00.729" v="2289" actId="1076"/>
          <ac:spMkLst>
            <pc:docMk/>
            <pc:sldMk cId="73172600" sldId="355"/>
            <ac:spMk id="29" creationId="{B974E80B-8B9E-7617-5FEB-AC44D023FCEC}"/>
          </ac:spMkLst>
        </pc:spChg>
        <pc:spChg chg="add mod">
          <ac:chgData name="Hong Fei Jin" userId="5be59b67-4975-4a6c-9d8a-7b1a8a02b8e7" providerId="ADAL" clId="{4371E6EC-D156-4B8F-9334-98474D76FDBD}" dt="2023-04-26T04:25:00.729" v="2289" actId="1076"/>
          <ac:spMkLst>
            <pc:docMk/>
            <pc:sldMk cId="73172600" sldId="355"/>
            <ac:spMk id="30" creationId="{B55E96BB-ADFE-CD20-D9E0-2FE61C667F9A}"/>
          </ac:spMkLst>
        </pc:spChg>
        <pc:spChg chg="add mod">
          <ac:chgData name="Hong Fei Jin" userId="5be59b67-4975-4a6c-9d8a-7b1a8a02b8e7" providerId="ADAL" clId="{4371E6EC-D156-4B8F-9334-98474D76FDBD}" dt="2023-04-26T04:25:00.729" v="2289" actId="1076"/>
          <ac:spMkLst>
            <pc:docMk/>
            <pc:sldMk cId="73172600" sldId="355"/>
            <ac:spMk id="31" creationId="{4E21EF88-5989-7929-4245-37CCC5F629D8}"/>
          </ac:spMkLst>
        </pc:spChg>
        <pc:spChg chg="add mod">
          <ac:chgData name="Hong Fei Jin" userId="5be59b67-4975-4a6c-9d8a-7b1a8a02b8e7" providerId="ADAL" clId="{4371E6EC-D156-4B8F-9334-98474D76FDBD}" dt="2023-04-26T04:25:00.729" v="2289" actId="1076"/>
          <ac:spMkLst>
            <pc:docMk/>
            <pc:sldMk cId="73172600" sldId="355"/>
            <ac:spMk id="32" creationId="{C98DE3F0-0BA8-D8A0-63DD-5C528C3339C9}"/>
          </ac:spMkLst>
        </pc:spChg>
        <pc:spChg chg="add mod">
          <ac:chgData name="Hong Fei Jin" userId="5be59b67-4975-4a6c-9d8a-7b1a8a02b8e7" providerId="ADAL" clId="{4371E6EC-D156-4B8F-9334-98474D76FDBD}" dt="2023-04-26T04:25:00.729" v="2289" actId="1076"/>
          <ac:spMkLst>
            <pc:docMk/>
            <pc:sldMk cId="73172600" sldId="355"/>
            <ac:spMk id="33" creationId="{49C8599B-AE0B-DD1B-A7C8-A2E7249097E9}"/>
          </ac:spMkLst>
        </pc:spChg>
        <pc:spChg chg="add mod">
          <ac:chgData name="Hong Fei Jin" userId="5be59b67-4975-4a6c-9d8a-7b1a8a02b8e7" providerId="ADAL" clId="{4371E6EC-D156-4B8F-9334-98474D76FDBD}" dt="2023-04-26T04:28:47.122" v="2558" actId="1076"/>
          <ac:spMkLst>
            <pc:docMk/>
            <pc:sldMk cId="73172600" sldId="355"/>
            <ac:spMk id="34" creationId="{63BFDD59-7D15-B1B1-7D2F-1CC0FFF5B78D}"/>
          </ac:spMkLst>
        </pc:spChg>
        <pc:spChg chg="add mod">
          <ac:chgData name="Hong Fei Jin" userId="5be59b67-4975-4a6c-9d8a-7b1a8a02b8e7" providerId="ADAL" clId="{4371E6EC-D156-4B8F-9334-98474D76FDBD}" dt="2023-04-26T04:25:00.729" v="2289" actId="1076"/>
          <ac:spMkLst>
            <pc:docMk/>
            <pc:sldMk cId="73172600" sldId="355"/>
            <ac:spMk id="35" creationId="{6DC2C4A8-B07A-60C3-57B6-CAF89F089358}"/>
          </ac:spMkLst>
        </pc:spChg>
        <pc:picChg chg="add mod">
          <ac:chgData name="Hong Fei Jin" userId="5be59b67-4975-4a6c-9d8a-7b1a8a02b8e7" providerId="ADAL" clId="{4371E6EC-D156-4B8F-9334-98474D76FDBD}" dt="2023-04-26T04:25:00.729" v="2289" actId="1076"/>
          <ac:picMkLst>
            <pc:docMk/>
            <pc:sldMk cId="73172600" sldId="355"/>
            <ac:picMk id="14" creationId="{7A46F07D-0B46-37D4-4C07-64B7FEE4C718}"/>
          </ac:picMkLst>
        </pc:picChg>
      </pc:sldChg>
      <pc:sldChg chg="modSp add del mod">
        <pc:chgData name="Hong Fei Jin" userId="5be59b67-4975-4a6c-9d8a-7b1a8a02b8e7" providerId="ADAL" clId="{4371E6EC-D156-4B8F-9334-98474D76FDBD}" dt="2023-04-26T04:27:52.198" v="2527" actId="47"/>
        <pc:sldMkLst>
          <pc:docMk/>
          <pc:sldMk cId="137092536" sldId="356"/>
        </pc:sldMkLst>
        <pc:spChg chg="mod">
          <ac:chgData name="Hong Fei Jin" userId="5be59b67-4975-4a6c-9d8a-7b1a8a02b8e7" providerId="ADAL" clId="{4371E6EC-D156-4B8F-9334-98474D76FDBD}" dt="2023-04-26T04:06:09.756" v="1220" actId="20577"/>
          <ac:spMkLst>
            <pc:docMk/>
            <pc:sldMk cId="137092536" sldId="356"/>
            <ac:spMk id="2" creationId="{E6FC5F21-8B1E-6F8B-F3F8-14E96F586F88}"/>
          </ac:spMkLst>
        </pc:spChg>
      </pc:sldChg>
      <pc:sldChg chg="addSp delSp modSp add mod ord modNotes">
        <pc:chgData name="Hong Fei Jin" userId="5be59b67-4975-4a6c-9d8a-7b1a8a02b8e7" providerId="ADAL" clId="{4371E6EC-D156-4B8F-9334-98474D76FDBD}" dt="2023-04-26T04:45:24.857" v="3653"/>
        <pc:sldMkLst>
          <pc:docMk/>
          <pc:sldMk cId="2391926772" sldId="357"/>
        </pc:sldMkLst>
        <pc:spChg chg="mod">
          <ac:chgData name="Hong Fei Jin" userId="5be59b67-4975-4a6c-9d8a-7b1a8a02b8e7" providerId="ADAL" clId="{4371E6EC-D156-4B8F-9334-98474D76FDBD}" dt="2023-04-26T04:06:17.232" v="1250" actId="20577"/>
          <ac:spMkLst>
            <pc:docMk/>
            <pc:sldMk cId="2391926772" sldId="357"/>
            <ac:spMk id="2" creationId="{E6FC5F21-8B1E-6F8B-F3F8-14E96F586F88}"/>
          </ac:spMkLst>
        </pc:spChg>
        <pc:spChg chg="del">
          <ac:chgData name="Hong Fei Jin" userId="5be59b67-4975-4a6c-9d8a-7b1a8a02b8e7" providerId="ADAL" clId="{4371E6EC-D156-4B8F-9334-98474D76FDBD}" dt="2023-04-26T04:32:39.030" v="2955" actId="478"/>
          <ac:spMkLst>
            <pc:docMk/>
            <pc:sldMk cId="2391926772" sldId="357"/>
            <ac:spMk id="3" creationId="{7165BF6B-4764-4E94-4061-67884D78A124}"/>
          </ac:spMkLst>
        </pc:spChg>
        <pc:spChg chg="add mod">
          <ac:chgData name="Hong Fei Jin" userId="5be59b67-4975-4a6c-9d8a-7b1a8a02b8e7" providerId="ADAL" clId="{4371E6EC-D156-4B8F-9334-98474D76FDBD}" dt="2023-04-26T04:36:55.559" v="3326" actId="14100"/>
          <ac:spMkLst>
            <pc:docMk/>
            <pc:sldMk cId="2391926772" sldId="357"/>
            <ac:spMk id="4" creationId="{5622C4F4-CFD8-6535-8462-435EC43EECAA}"/>
          </ac:spMkLst>
        </pc:spChg>
        <pc:spChg chg="add mod">
          <ac:chgData name="Hong Fei Jin" userId="5be59b67-4975-4a6c-9d8a-7b1a8a02b8e7" providerId="ADAL" clId="{4371E6EC-D156-4B8F-9334-98474D76FDBD}" dt="2023-04-26T04:34:28.966" v="3030" actId="1076"/>
          <ac:spMkLst>
            <pc:docMk/>
            <pc:sldMk cId="2391926772" sldId="357"/>
            <ac:spMk id="5" creationId="{47A9F999-696A-4315-3432-1779F933CE71}"/>
          </ac:spMkLst>
        </pc:spChg>
        <pc:spChg chg="add mod">
          <ac:chgData name="Hong Fei Jin" userId="5be59b67-4975-4a6c-9d8a-7b1a8a02b8e7" providerId="ADAL" clId="{4371E6EC-D156-4B8F-9334-98474D76FDBD}" dt="2023-04-26T04:42:09.457" v="3608" actId="1076"/>
          <ac:spMkLst>
            <pc:docMk/>
            <pc:sldMk cId="2391926772" sldId="357"/>
            <ac:spMk id="6" creationId="{2EE92E08-FAA1-86F4-97F4-7F5B046A806D}"/>
          </ac:spMkLst>
        </pc:spChg>
        <pc:spChg chg="add mod">
          <ac:chgData name="Hong Fei Jin" userId="5be59b67-4975-4a6c-9d8a-7b1a8a02b8e7" providerId="ADAL" clId="{4371E6EC-D156-4B8F-9334-98474D76FDBD}" dt="2023-04-26T04:42:09.457" v="3608" actId="1076"/>
          <ac:spMkLst>
            <pc:docMk/>
            <pc:sldMk cId="2391926772" sldId="357"/>
            <ac:spMk id="7" creationId="{07B79826-4927-668E-73BA-17972B854BC0}"/>
          </ac:spMkLst>
        </pc:spChg>
        <pc:spChg chg="add mod">
          <ac:chgData name="Hong Fei Jin" userId="5be59b67-4975-4a6c-9d8a-7b1a8a02b8e7" providerId="ADAL" clId="{4371E6EC-D156-4B8F-9334-98474D76FDBD}" dt="2023-04-26T04:42:19.458" v="3610" actId="1076"/>
          <ac:spMkLst>
            <pc:docMk/>
            <pc:sldMk cId="2391926772" sldId="357"/>
            <ac:spMk id="8" creationId="{3A907421-0862-129A-BA55-56EC146843CA}"/>
          </ac:spMkLst>
        </pc:spChg>
        <pc:spChg chg="add mod">
          <ac:chgData name="Hong Fei Jin" userId="5be59b67-4975-4a6c-9d8a-7b1a8a02b8e7" providerId="ADAL" clId="{4371E6EC-D156-4B8F-9334-98474D76FDBD}" dt="2023-04-26T04:42:19.458" v="3610" actId="1076"/>
          <ac:spMkLst>
            <pc:docMk/>
            <pc:sldMk cId="2391926772" sldId="357"/>
            <ac:spMk id="9" creationId="{0A403709-1367-7AC0-BB8D-24D1C8E2A808}"/>
          </ac:spMkLst>
        </pc:spChg>
        <pc:spChg chg="add mod">
          <ac:chgData name="Hong Fei Jin" userId="5be59b67-4975-4a6c-9d8a-7b1a8a02b8e7" providerId="ADAL" clId="{4371E6EC-D156-4B8F-9334-98474D76FDBD}" dt="2023-04-26T04:42:13.927" v="3609" actId="1076"/>
          <ac:spMkLst>
            <pc:docMk/>
            <pc:sldMk cId="2391926772" sldId="357"/>
            <ac:spMk id="10" creationId="{7B88EC47-5A8C-7E7F-8AF3-522D8B46D4A3}"/>
          </ac:spMkLst>
        </pc:spChg>
        <pc:spChg chg="add mod">
          <ac:chgData name="Hong Fei Jin" userId="5be59b67-4975-4a6c-9d8a-7b1a8a02b8e7" providerId="ADAL" clId="{4371E6EC-D156-4B8F-9334-98474D76FDBD}" dt="2023-04-26T04:42:13.927" v="3609" actId="1076"/>
          <ac:spMkLst>
            <pc:docMk/>
            <pc:sldMk cId="2391926772" sldId="357"/>
            <ac:spMk id="12" creationId="{B7B92784-C533-7407-61EC-D30157FBA741}"/>
          </ac:spMkLst>
        </pc:spChg>
        <pc:spChg chg="add del mod">
          <ac:chgData name="Hong Fei Jin" userId="5be59b67-4975-4a6c-9d8a-7b1a8a02b8e7" providerId="ADAL" clId="{4371E6EC-D156-4B8F-9334-98474D76FDBD}" dt="2023-04-26T04:39:53.769" v="3500" actId="478"/>
          <ac:spMkLst>
            <pc:docMk/>
            <pc:sldMk cId="2391926772" sldId="357"/>
            <ac:spMk id="16" creationId="{62EE7A1C-A08F-CEE9-5DFA-EA53806E04BA}"/>
          </ac:spMkLst>
        </pc:spChg>
        <pc:spChg chg="add mod">
          <ac:chgData name="Hong Fei Jin" userId="5be59b67-4975-4a6c-9d8a-7b1a8a02b8e7" providerId="ADAL" clId="{4371E6EC-D156-4B8F-9334-98474D76FDBD}" dt="2023-04-26T04:41:48.221" v="3605" actId="1076"/>
          <ac:spMkLst>
            <pc:docMk/>
            <pc:sldMk cId="2391926772" sldId="357"/>
            <ac:spMk id="17" creationId="{EC43ED47-4C7D-DAD2-AC86-EE96B1524217}"/>
          </ac:spMkLst>
        </pc:spChg>
        <pc:picChg chg="add mod ord">
          <ac:chgData name="Hong Fei Jin" userId="5be59b67-4975-4a6c-9d8a-7b1a8a02b8e7" providerId="ADAL" clId="{4371E6EC-D156-4B8F-9334-98474D76FDBD}" dt="2023-04-26T04:40:41.887" v="3519" actId="1076"/>
          <ac:picMkLst>
            <pc:docMk/>
            <pc:sldMk cId="2391926772" sldId="357"/>
            <ac:picMk id="13" creationId="{80A0AB07-2511-9173-0F67-2189EACFF3B7}"/>
          </ac:picMkLst>
        </pc:picChg>
        <pc:picChg chg="add del mod">
          <ac:chgData name="Hong Fei Jin" userId="5be59b67-4975-4a6c-9d8a-7b1a8a02b8e7" providerId="ADAL" clId="{4371E6EC-D156-4B8F-9334-98474D76FDBD}" dt="2023-04-26T04:41:42.710" v="3604" actId="478"/>
          <ac:picMkLst>
            <pc:docMk/>
            <pc:sldMk cId="2391926772" sldId="357"/>
            <ac:picMk id="14" creationId="{BE618D80-64DC-5FAD-B8C7-B10B39FA70F8}"/>
          </ac:picMkLst>
        </pc:picChg>
        <pc:picChg chg="add mod ord modCrop">
          <ac:chgData name="Hong Fei Jin" userId="5be59b67-4975-4a6c-9d8a-7b1a8a02b8e7" providerId="ADAL" clId="{4371E6EC-D156-4B8F-9334-98474D76FDBD}" dt="2023-04-26T04:40:50.055" v="3522" actId="1076"/>
          <ac:picMkLst>
            <pc:docMk/>
            <pc:sldMk cId="2391926772" sldId="357"/>
            <ac:picMk id="15" creationId="{BE24F846-4BAA-B6CA-2391-C51387E34514}"/>
          </ac:picMkLst>
        </pc:picChg>
      </pc:sldChg>
      <pc:sldChg chg="add del">
        <pc:chgData name="Hong Fei Jin" userId="5be59b67-4975-4a6c-9d8a-7b1a8a02b8e7" providerId="ADAL" clId="{4371E6EC-D156-4B8F-9334-98474D76FDBD}" dt="2023-04-26T04:25:06.169" v="2290" actId="47"/>
        <pc:sldMkLst>
          <pc:docMk/>
          <pc:sldMk cId="848211531" sldId="358"/>
        </pc:sldMkLst>
      </pc:sldChg>
      <pc:sldChg chg="modSp add del mod ord">
        <pc:chgData name="Hong Fei Jin" userId="5be59b67-4975-4a6c-9d8a-7b1a8a02b8e7" providerId="ADAL" clId="{4371E6EC-D156-4B8F-9334-98474D76FDBD}" dt="2023-04-26T04:32:04.191" v="2951" actId="47"/>
        <pc:sldMkLst>
          <pc:docMk/>
          <pc:sldMk cId="1064329002" sldId="359"/>
        </pc:sldMkLst>
        <pc:spChg chg="mod">
          <ac:chgData name="Hong Fei Jin" userId="5be59b67-4975-4a6c-9d8a-7b1a8a02b8e7" providerId="ADAL" clId="{4371E6EC-D156-4B8F-9334-98474D76FDBD}" dt="2023-04-26T04:28:04.121" v="2531" actId="27636"/>
          <ac:spMkLst>
            <pc:docMk/>
            <pc:sldMk cId="1064329002" sldId="359"/>
            <ac:spMk id="3" creationId="{22705D7B-3701-4A34-8F94-81C3EEAFFBDD}"/>
          </ac:spMkLst>
        </pc:spChg>
      </pc:sldChg>
      <pc:sldChg chg="addSp delSp modSp add del mod ord">
        <pc:chgData name="Hong Fei Jin" userId="5be59b67-4975-4a6c-9d8a-7b1a8a02b8e7" providerId="ADAL" clId="{4371E6EC-D156-4B8F-9334-98474D76FDBD}" dt="2023-04-26T04:42:29.563" v="3611" actId="47"/>
        <pc:sldMkLst>
          <pc:docMk/>
          <pc:sldMk cId="1293919401" sldId="360"/>
        </pc:sldMkLst>
        <pc:spChg chg="mod">
          <ac:chgData name="Hong Fei Jin" userId="5be59b67-4975-4a6c-9d8a-7b1a8a02b8e7" providerId="ADAL" clId="{4371E6EC-D156-4B8F-9334-98474D76FDBD}" dt="2023-04-26T04:33:57.802" v="3021" actId="27636"/>
          <ac:spMkLst>
            <pc:docMk/>
            <pc:sldMk cId="1293919401" sldId="360"/>
            <ac:spMk id="3" creationId="{A891FA0E-A96F-48D9-993F-987B955B3A11}"/>
          </ac:spMkLst>
        </pc:spChg>
        <pc:spChg chg="add del mod">
          <ac:chgData name="Hong Fei Jin" userId="5be59b67-4975-4a6c-9d8a-7b1a8a02b8e7" providerId="ADAL" clId="{4371E6EC-D156-4B8F-9334-98474D76FDBD}" dt="2023-04-26T04:19:16.570" v="2057"/>
          <ac:spMkLst>
            <pc:docMk/>
            <pc:sldMk cId="1293919401" sldId="360"/>
            <ac:spMk id="9" creationId="{5A415AC1-1CCA-6B17-AF1E-7FBBD931F5AC}"/>
          </ac:spMkLst>
        </pc:spChg>
        <pc:spChg chg="add del mod">
          <ac:chgData name="Hong Fei Jin" userId="5be59b67-4975-4a6c-9d8a-7b1a8a02b8e7" providerId="ADAL" clId="{4371E6EC-D156-4B8F-9334-98474D76FDBD}" dt="2023-04-26T04:19:16.570" v="2057"/>
          <ac:spMkLst>
            <pc:docMk/>
            <pc:sldMk cId="1293919401" sldId="360"/>
            <ac:spMk id="10" creationId="{6CCBC591-2119-D83D-1D08-085367E7FC44}"/>
          </ac:spMkLst>
        </pc:spChg>
        <pc:spChg chg="add del mod">
          <ac:chgData name="Hong Fei Jin" userId="5be59b67-4975-4a6c-9d8a-7b1a8a02b8e7" providerId="ADAL" clId="{4371E6EC-D156-4B8F-9334-98474D76FDBD}" dt="2023-04-26T04:19:16.570" v="2057"/>
          <ac:spMkLst>
            <pc:docMk/>
            <pc:sldMk cId="1293919401" sldId="360"/>
            <ac:spMk id="11" creationId="{AF8C1187-BA52-2ECF-7312-3D9A0D533C21}"/>
          </ac:spMkLst>
        </pc:spChg>
        <pc:spChg chg="add del mod">
          <ac:chgData name="Hong Fei Jin" userId="5be59b67-4975-4a6c-9d8a-7b1a8a02b8e7" providerId="ADAL" clId="{4371E6EC-D156-4B8F-9334-98474D76FDBD}" dt="2023-04-26T04:19:16.570" v="2057"/>
          <ac:spMkLst>
            <pc:docMk/>
            <pc:sldMk cId="1293919401" sldId="360"/>
            <ac:spMk id="12" creationId="{B36A24F7-29B8-93D3-43FC-638EC7BA69C2}"/>
          </ac:spMkLst>
        </pc:spChg>
        <pc:spChg chg="add del mod">
          <ac:chgData name="Hong Fei Jin" userId="5be59b67-4975-4a6c-9d8a-7b1a8a02b8e7" providerId="ADAL" clId="{4371E6EC-D156-4B8F-9334-98474D76FDBD}" dt="2023-04-26T04:19:16.570" v="2057"/>
          <ac:spMkLst>
            <pc:docMk/>
            <pc:sldMk cId="1293919401" sldId="360"/>
            <ac:spMk id="13" creationId="{7CA3B424-5810-2853-B764-588A5FD53706}"/>
          </ac:spMkLst>
        </pc:spChg>
        <pc:spChg chg="add del mod">
          <ac:chgData name="Hong Fei Jin" userId="5be59b67-4975-4a6c-9d8a-7b1a8a02b8e7" providerId="ADAL" clId="{4371E6EC-D156-4B8F-9334-98474D76FDBD}" dt="2023-04-26T04:19:16.570" v="2057"/>
          <ac:spMkLst>
            <pc:docMk/>
            <pc:sldMk cId="1293919401" sldId="360"/>
            <ac:spMk id="14" creationId="{79C206E0-D653-1C88-F273-DC5D5BC8B239}"/>
          </ac:spMkLst>
        </pc:spChg>
        <pc:spChg chg="add del mod">
          <ac:chgData name="Hong Fei Jin" userId="5be59b67-4975-4a6c-9d8a-7b1a8a02b8e7" providerId="ADAL" clId="{4371E6EC-D156-4B8F-9334-98474D76FDBD}" dt="2023-04-26T04:19:16.570" v="2057"/>
          <ac:spMkLst>
            <pc:docMk/>
            <pc:sldMk cId="1293919401" sldId="360"/>
            <ac:spMk id="15" creationId="{1C4A7EFB-2B56-725E-8AA9-62DF934CB93F}"/>
          </ac:spMkLst>
        </pc:spChg>
        <pc:spChg chg="add del mod">
          <ac:chgData name="Hong Fei Jin" userId="5be59b67-4975-4a6c-9d8a-7b1a8a02b8e7" providerId="ADAL" clId="{4371E6EC-D156-4B8F-9334-98474D76FDBD}" dt="2023-04-26T04:19:16.570" v="2057"/>
          <ac:spMkLst>
            <pc:docMk/>
            <pc:sldMk cId="1293919401" sldId="360"/>
            <ac:spMk id="16" creationId="{3848F4FB-E8D1-79C3-71D0-C41E6A5D5FB7}"/>
          </ac:spMkLst>
        </pc:spChg>
        <pc:spChg chg="add del mod">
          <ac:chgData name="Hong Fei Jin" userId="5be59b67-4975-4a6c-9d8a-7b1a8a02b8e7" providerId="ADAL" clId="{4371E6EC-D156-4B8F-9334-98474D76FDBD}" dt="2023-04-26T04:19:16.570" v="2057"/>
          <ac:spMkLst>
            <pc:docMk/>
            <pc:sldMk cId="1293919401" sldId="360"/>
            <ac:spMk id="17" creationId="{2C5AFB12-9557-0D41-E494-5B3AFC241F85}"/>
          </ac:spMkLst>
        </pc:spChg>
        <pc:spChg chg="add del mod">
          <ac:chgData name="Hong Fei Jin" userId="5be59b67-4975-4a6c-9d8a-7b1a8a02b8e7" providerId="ADAL" clId="{4371E6EC-D156-4B8F-9334-98474D76FDBD}" dt="2023-04-26T04:19:16.570" v="2057"/>
          <ac:spMkLst>
            <pc:docMk/>
            <pc:sldMk cId="1293919401" sldId="360"/>
            <ac:spMk id="18" creationId="{4B1ABD46-F297-6275-B3FB-B1C8056CD6E0}"/>
          </ac:spMkLst>
        </pc:spChg>
      </pc:sldChg>
      <pc:sldChg chg="addSp delSp modSp add mod ord">
        <pc:chgData name="Hong Fei Jin" userId="5be59b67-4975-4a6c-9d8a-7b1a8a02b8e7" providerId="ADAL" clId="{4371E6EC-D156-4B8F-9334-98474D76FDBD}" dt="2023-04-26T04:45:23.630" v="3651"/>
        <pc:sldMkLst>
          <pc:docMk/>
          <pc:sldMk cId="1702960768" sldId="361"/>
        </pc:sldMkLst>
        <pc:spChg chg="mod">
          <ac:chgData name="Hong Fei Jin" userId="5be59b67-4975-4a6c-9d8a-7b1a8a02b8e7" providerId="ADAL" clId="{4371E6EC-D156-4B8F-9334-98474D76FDBD}" dt="2023-04-26T04:27:50.409" v="2526"/>
          <ac:spMkLst>
            <pc:docMk/>
            <pc:sldMk cId="1702960768" sldId="361"/>
            <ac:spMk id="2" creationId="{E6FC5F21-8B1E-6F8B-F3F8-14E96F586F88}"/>
          </ac:spMkLst>
        </pc:spChg>
        <pc:spChg chg="mod">
          <ac:chgData name="Hong Fei Jin" userId="5be59b67-4975-4a6c-9d8a-7b1a8a02b8e7" providerId="ADAL" clId="{4371E6EC-D156-4B8F-9334-98474D76FDBD}" dt="2023-04-26T04:28:22.106" v="2552" actId="14100"/>
          <ac:spMkLst>
            <pc:docMk/>
            <pc:sldMk cId="1702960768" sldId="361"/>
            <ac:spMk id="6" creationId="{084CDA7B-C31D-79F6-AC27-BA08842B2253}"/>
          </ac:spMkLst>
        </pc:spChg>
        <pc:spChg chg="mod">
          <ac:chgData name="Hong Fei Jin" userId="5be59b67-4975-4a6c-9d8a-7b1a8a02b8e7" providerId="ADAL" clId="{4371E6EC-D156-4B8F-9334-98474D76FDBD}" dt="2023-04-26T04:28:36.047" v="2557" actId="1076"/>
          <ac:spMkLst>
            <pc:docMk/>
            <pc:sldMk cId="1702960768" sldId="361"/>
            <ac:spMk id="12" creationId="{F340DB71-CACE-C833-5697-63412B9D1A93}"/>
          </ac:spMkLst>
        </pc:spChg>
        <pc:spChg chg="mod">
          <ac:chgData name="Hong Fei Jin" userId="5be59b67-4975-4a6c-9d8a-7b1a8a02b8e7" providerId="ADAL" clId="{4371E6EC-D156-4B8F-9334-98474D76FDBD}" dt="2023-04-26T04:31:46.597" v="2949" actId="20577"/>
          <ac:spMkLst>
            <pc:docMk/>
            <pc:sldMk cId="1702960768" sldId="361"/>
            <ac:spMk id="13" creationId="{6DAEE194-1D6A-5F2C-D8E2-FEB011C467BA}"/>
          </ac:spMkLst>
        </pc:spChg>
        <pc:spChg chg="del">
          <ac:chgData name="Hong Fei Jin" userId="5be59b67-4975-4a6c-9d8a-7b1a8a02b8e7" providerId="ADAL" clId="{4371E6EC-D156-4B8F-9334-98474D76FDBD}" dt="2023-04-26T04:28:56.214" v="2562" actId="478"/>
          <ac:spMkLst>
            <pc:docMk/>
            <pc:sldMk cId="1702960768" sldId="361"/>
            <ac:spMk id="24" creationId="{913D34BE-AB95-342C-BE97-459516BF62BA}"/>
          </ac:spMkLst>
        </pc:spChg>
        <pc:spChg chg="del">
          <ac:chgData name="Hong Fei Jin" userId="5be59b67-4975-4a6c-9d8a-7b1a8a02b8e7" providerId="ADAL" clId="{4371E6EC-D156-4B8F-9334-98474D76FDBD}" dt="2023-04-26T04:28:53.513" v="2559" actId="478"/>
          <ac:spMkLst>
            <pc:docMk/>
            <pc:sldMk cId="1702960768" sldId="361"/>
            <ac:spMk id="25" creationId="{66BD511A-0556-C30F-3C3F-DCDE293FDADB}"/>
          </ac:spMkLst>
        </pc:spChg>
        <pc:spChg chg="del">
          <ac:chgData name="Hong Fei Jin" userId="5be59b67-4975-4a6c-9d8a-7b1a8a02b8e7" providerId="ADAL" clId="{4371E6EC-D156-4B8F-9334-98474D76FDBD}" dt="2023-04-26T04:28:57.231" v="2563" actId="478"/>
          <ac:spMkLst>
            <pc:docMk/>
            <pc:sldMk cId="1702960768" sldId="361"/>
            <ac:spMk id="26" creationId="{28B03D74-4BE2-7014-E317-DCDA5287D1E9}"/>
          </ac:spMkLst>
        </pc:spChg>
        <pc:spChg chg="del">
          <ac:chgData name="Hong Fei Jin" userId="5be59b67-4975-4a6c-9d8a-7b1a8a02b8e7" providerId="ADAL" clId="{4371E6EC-D156-4B8F-9334-98474D76FDBD}" dt="2023-04-26T04:28:55.890" v="2561" actId="478"/>
          <ac:spMkLst>
            <pc:docMk/>
            <pc:sldMk cId="1702960768" sldId="361"/>
            <ac:spMk id="27" creationId="{7FDC1CD6-6EDE-6222-2B3E-4F4799A5AE83}"/>
          </ac:spMkLst>
        </pc:spChg>
        <pc:spChg chg="del">
          <ac:chgData name="Hong Fei Jin" userId="5be59b67-4975-4a6c-9d8a-7b1a8a02b8e7" providerId="ADAL" clId="{4371E6EC-D156-4B8F-9334-98474D76FDBD}" dt="2023-04-26T04:28:55.545" v="2560" actId="478"/>
          <ac:spMkLst>
            <pc:docMk/>
            <pc:sldMk cId="1702960768" sldId="361"/>
            <ac:spMk id="28" creationId="{DDC38D58-8504-3451-2A77-F9D8111E6721}"/>
          </ac:spMkLst>
        </pc:spChg>
        <pc:spChg chg="del">
          <ac:chgData name="Hong Fei Jin" userId="5be59b67-4975-4a6c-9d8a-7b1a8a02b8e7" providerId="ADAL" clId="{4371E6EC-D156-4B8F-9334-98474D76FDBD}" dt="2023-04-26T04:29:01.579" v="2567" actId="478"/>
          <ac:spMkLst>
            <pc:docMk/>
            <pc:sldMk cId="1702960768" sldId="361"/>
            <ac:spMk id="29" creationId="{B974E80B-8B9E-7617-5FEB-AC44D023FCEC}"/>
          </ac:spMkLst>
        </pc:spChg>
        <pc:spChg chg="del">
          <ac:chgData name="Hong Fei Jin" userId="5be59b67-4975-4a6c-9d8a-7b1a8a02b8e7" providerId="ADAL" clId="{4371E6EC-D156-4B8F-9334-98474D76FDBD}" dt="2023-04-26T04:29:00.767" v="2565" actId="478"/>
          <ac:spMkLst>
            <pc:docMk/>
            <pc:sldMk cId="1702960768" sldId="361"/>
            <ac:spMk id="30" creationId="{B55E96BB-ADFE-CD20-D9E0-2FE61C667F9A}"/>
          </ac:spMkLst>
        </pc:spChg>
        <pc:spChg chg="del">
          <ac:chgData name="Hong Fei Jin" userId="5be59b67-4975-4a6c-9d8a-7b1a8a02b8e7" providerId="ADAL" clId="{4371E6EC-D156-4B8F-9334-98474D76FDBD}" dt="2023-04-26T04:29:00.767" v="2565" actId="478"/>
          <ac:spMkLst>
            <pc:docMk/>
            <pc:sldMk cId="1702960768" sldId="361"/>
            <ac:spMk id="31" creationId="{4E21EF88-5989-7929-4245-37CCC5F629D8}"/>
          </ac:spMkLst>
        </pc:spChg>
        <pc:spChg chg="del">
          <ac:chgData name="Hong Fei Jin" userId="5be59b67-4975-4a6c-9d8a-7b1a8a02b8e7" providerId="ADAL" clId="{4371E6EC-D156-4B8F-9334-98474D76FDBD}" dt="2023-04-26T04:29:00.767" v="2565" actId="478"/>
          <ac:spMkLst>
            <pc:docMk/>
            <pc:sldMk cId="1702960768" sldId="361"/>
            <ac:spMk id="32" creationId="{C98DE3F0-0BA8-D8A0-63DD-5C528C3339C9}"/>
          </ac:spMkLst>
        </pc:spChg>
        <pc:spChg chg="del">
          <ac:chgData name="Hong Fei Jin" userId="5be59b67-4975-4a6c-9d8a-7b1a8a02b8e7" providerId="ADAL" clId="{4371E6EC-D156-4B8F-9334-98474D76FDBD}" dt="2023-04-26T04:28:59.552" v="2564" actId="478"/>
          <ac:spMkLst>
            <pc:docMk/>
            <pc:sldMk cId="1702960768" sldId="361"/>
            <ac:spMk id="33" creationId="{49C8599B-AE0B-DD1B-A7C8-A2E7249097E9}"/>
          </ac:spMkLst>
        </pc:spChg>
        <pc:spChg chg="mod">
          <ac:chgData name="Hong Fei Jin" userId="5be59b67-4975-4a6c-9d8a-7b1a8a02b8e7" providerId="ADAL" clId="{4371E6EC-D156-4B8F-9334-98474D76FDBD}" dt="2023-04-26T04:29:42.933" v="2658" actId="14100"/>
          <ac:spMkLst>
            <pc:docMk/>
            <pc:sldMk cId="1702960768" sldId="361"/>
            <ac:spMk id="35" creationId="{6DC2C4A8-B07A-60C3-57B6-CAF89F089358}"/>
          </ac:spMkLst>
        </pc:spChg>
        <pc:picChg chg="add mod">
          <ac:chgData name="Hong Fei Jin" userId="5be59b67-4975-4a6c-9d8a-7b1a8a02b8e7" providerId="ADAL" clId="{4371E6EC-D156-4B8F-9334-98474D76FDBD}" dt="2023-04-26T04:31:57.940" v="2950" actId="1076"/>
          <ac:picMkLst>
            <pc:docMk/>
            <pc:sldMk cId="1702960768" sldId="361"/>
            <ac:picMk id="3" creationId="{68BFA7D7-4A70-FF89-D6F6-BA3AA2973E18}"/>
          </ac:picMkLst>
        </pc:picChg>
        <pc:picChg chg="del">
          <ac:chgData name="Hong Fei Jin" userId="5be59b67-4975-4a6c-9d8a-7b1a8a02b8e7" providerId="ADAL" clId="{4371E6EC-D156-4B8F-9334-98474D76FDBD}" dt="2023-04-26T04:29:01.201" v="2566" actId="478"/>
          <ac:picMkLst>
            <pc:docMk/>
            <pc:sldMk cId="1702960768" sldId="361"/>
            <ac:picMk id="14" creationId="{7A46F07D-0B46-37D4-4C07-64B7FEE4C718}"/>
          </ac:picMkLst>
        </pc:picChg>
      </pc:sldChg>
      <pc:sldChg chg="modSp add mod ord">
        <pc:chgData name="Hong Fei Jin" userId="5be59b67-4975-4a6c-9d8a-7b1a8a02b8e7" providerId="ADAL" clId="{4371E6EC-D156-4B8F-9334-98474D76FDBD}" dt="2023-04-26T04:46:47.357" v="3744"/>
        <pc:sldMkLst>
          <pc:docMk/>
          <pc:sldMk cId="2683679472" sldId="362"/>
        </pc:sldMkLst>
        <pc:spChg chg="mod">
          <ac:chgData name="Hong Fei Jin" userId="5be59b67-4975-4a6c-9d8a-7b1a8a02b8e7" providerId="ADAL" clId="{4371E6EC-D156-4B8F-9334-98474D76FDBD}" dt="2023-04-26T04:46:05.150" v="3714" actId="20577"/>
          <ac:spMkLst>
            <pc:docMk/>
            <pc:sldMk cId="2683679472" sldId="362"/>
            <ac:spMk id="2" creationId="{A4AE01AC-B80B-8D8A-B4F9-749F18C45DCB}"/>
          </ac:spMkLst>
        </pc:spChg>
      </pc:sldChg>
      <pc:sldChg chg="addSp delSp modSp add mod">
        <pc:chgData name="Hong Fei Jin" userId="5be59b67-4975-4a6c-9d8a-7b1a8a02b8e7" providerId="ADAL" clId="{4371E6EC-D156-4B8F-9334-98474D76FDBD}" dt="2023-04-27T02:21:43.470" v="8915" actId="478"/>
        <pc:sldMkLst>
          <pc:docMk/>
          <pc:sldMk cId="3615042678" sldId="363"/>
        </pc:sldMkLst>
        <pc:spChg chg="mod">
          <ac:chgData name="Hong Fei Jin" userId="5be59b67-4975-4a6c-9d8a-7b1a8a02b8e7" providerId="ADAL" clId="{4371E6EC-D156-4B8F-9334-98474D76FDBD}" dt="2023-04-26T04:46:37.823" v="3735" actId="20577"/>
          <ac:spMkLst>
            <pc:docMk/>
            <pc:sldMk cId="3615042678" sldId="363"/>
            <ac:spMk id="2" creationId="{A4AE01AC-B80B-8D8A-B4F9-749F18C45DCB}"/>
          </ac:spMkLst>
        </pc:spChg>
        <pc:spChg chg="del mod">
          <ac:chgData name="Hong Fei Jin" userId="5be59b67-4975-4a6c-9d8a-7b1a8a02b8e7" providerId="ADAL" clId="{4371E6EC-D156-4B8F-9334-98474D76FDBD}" dt="2023-04-27T02:20:26.766" v="8903" actId="478"/>
          <ac:spMkLst>
            <pc:docMk/>
            <pc:sldMk cId="3615042678" sldId="363"/>
            <ac:spMk id="3" creationId="{B50848A1-C131-8A85-FCA0-FF4D40B74F2E}"/>
          </ac:spMkLst>
        </pc:spChg>
        <pc:picChg chg="add mod">
          <ac:chgData name="Hong Fei Jin" userId="5be59b67-4975-4a6c-9d8a-7b1a8a02b8e7" providerId="ADAL" clId="{4371E6EC-D156-4B8F-9334-98474D76FDBD}" dt="2023-04-27T02:20:45.069" v="8912" actId="1076"/>
          <ac:picMkLst>
            <pc:docMk/>
            <pc:sldMk cId="3615042678" sldId="363"/>
            <ac:picMk id="5" creationId="{CA459B1B-CC31-E9CF-479A-6D9FC38247E0}"/>
          </ac:picMkLst>
        </pc:picChg>
        <pc:picChg chg="add del">
          <ac:chgData name="Hong Fei Jin" userId="5be59b67-4975-4a6c-9d8a-7b1a8a02b8e7" providerId="ADAL" clId="{4371E6EC-D156-4B8F-9334-98474D76FDBD}" dt="2023-04-27T02:21:43.470" v="8915" actId="478"/>
          <ac:picMkLst>
            <pc:docMk/>
            <pc:sldMk cId="3615042678" sldId="363"/>
            <ac:picMk id="7" creationId="{F6C6FBD5-3A31-8629-5702-D1A093DCF899}"/>
          </ac:picMkLst>
        </pc:picChg>
      </pc:sldChg>
      <pc:sldChg chg="addSp delSp modSp add mod">
        <pc:chgData name="Hong Fei Jin" userId="5be59b67-4975-4a6c-9d8a-7b1a8a02b8e7" providerId="ADAL" clId="{4371E6EC-D156-4B8F-9334-98474D76FDBD}" dt="2023-04-26T04:58:18.312" v="4466" actId="1076"/>
        <pc:sldMkLst>
          <pc:docMk/>
          <pc:sldMk cId="980474576" sldId="364"/>
        </pc:sldMkLst>
        <pc:spChg chg="mod">
          <ac:chgData name="Hong Fei Jin" userId="5be59b67-4975-4a6c-9d8a-7b1a8a02b8e7" providerId="ADAL" clId="{4371E6EC-D156-4B8F-9334-98474D76FDBD}" dt="2023-04-26T04:47:57.985" v="3799" actId="255"/>
          <ac:spMkLst>
            <pc:docMk/>
            <pc:sldMk cId="980474576" sldId="364"/>
            <ac:spMk id="2" creationId="{E6FC5F21-8B1E-6F8B-F3F8-14E96F586F88}"/>
          </ac:spMkLst>
        </pc:spChg>
        <pc:spChg chg="del mod">
          <ac:chgData name="Hong Fei Jin" userId="5be59b67-4975-4a6c-9d8a-7b1a8a02b8e7" providerId="ADAL" clId="{4371E6EC-D156-4B8F-9334-98474D76FDBD}" dt="2023-04-26T04:49:43.560" v="3825" actId="478"/>
          <ac:spMkLst>
            <pc:docMk/>
            <pc:sldMk cId="980474576" sldId="364"/>
            <ac:spMk id="4" creationId="{5622C4F4-CFD8-6535-8462-435EC43EECAA}"/>
          </ac:spMkLst>
        </pc:spChg>
        <pc:spChg chg="del">
          <ac:chgData name="Hong Fei Jin" userId="5be59b67-4975-4a6c-9d8a-7b1a8a02b8e7" providerId="ADAL" clId="{4371E6EC-D156-4B8F-9334-98474D76FDBD}" dt="2023-04-26T04:48:25.930" v="3804" actId="478"/>
          <ac:spMkLst>
            <pc:docMk/>
            <pc:sldMk cId="980474576" sldId="364"/>
            <ac:spMk id="5" creationId="{47A9F999-696A-4315-3432-1779F933CE71}"/>
          </ac:spMkLst>
        </pc:spChg>
        <pc:spChg chg="del mod">
          <ac:chgData name="Hong Fei Jin" userId="5be59b67-4975-4a6c-9d8a-7b1a8a02b8e7" providerId="ADAL" clId="{4371E6EC-D156-4B8F-9334-98474D76FDBD}" dt="2023-04-26T04:49:44.167" v="3826" actId="478"/>
          <ac:spMkLst>
            <pc:docMk/>
            <pc:sldMk cId="980474576" sldId="364"/>
            <ac:spMk id="6" creationId="{2EE92E08-FAA1-86F4-97F4-7F5B046A806D}"/>
          </ac:spMkLst>
        </pc:spChg>
        <pc:spChg chg="del">
          <ac:chgData name="Hong Fei Jin" userId="5be59b67-4975-4a6c-9d8a-7b1a8a02b8e7" providerId="ADAL" clId="{4371E6EC-D156-4B8F-9334-98474D76FDBD}" dt="2023-04-26T04:48:34.879" v="3806" actId="478"/>
          <ac:spMkLst>
            <pc:docMk/>
            <pc:sldMk cId="980474576" sldId="364"/>
            <ac:spMk id="7" creationId="{07B79826-4927-668E-73BA-17972B854BC0}"/>
          </ac:spMkLst>
        </pc:spChg>
        <pc:spChg chg="del">
          <ac:chgData name="Hong Fei Jin" userId="5be59b67-4975-4a6c-9d8a-7b1a8a02b8e7" providerId="ADAL" clId="{4371E6EC-D156-4B8F-9334-98474D76FDBD}" dt="2023-04-26T04:48:41.478" v="3808" actId="478"/>
          <ac:spMkLst>
            <pc:docMk/>
            <pc:sldMk cId="980474576" sldId="364"/>
            <ac:spMk id="8" creationId="{3A907421-0862-129A-BA55-56EC146843CA}"/>
          </ac:spMkLst>
        </pc:spChg>
        <pc:spChg chg="del">
          <ac:chgData name="Hong Fei Jin" userId="5be59b67-4975-4a6c-9d8a-7b1a8a02b8e7" providerId="ADAL" clId="{4371E6EC-D156-4B8F-9334-98474D76FDBD}" dt="2023-04-26T04:48:41.478" v="3808" actId="478"/>
          <ac:spMkLst>
            <pc:docMk/>
            <pc:sldMk cId="980474576" sldId="364"/>
            <ac:spMk id="9" creationId="{0A403709-1367-7AC0-BB8D-24D1C8E2A808}"/>
          </ac:spMkLst>
        </pc:spChg>
        <pc:spChg chg="del">
          <ac:chgData name="Hong Fei Jin" userId="5be59b67-4975-4a6c-9d8a-7b1a8a02b8e7" providerId="ADAL" clId="{4371E6EC-D156-4B8F-9334-98474D76FDBD}" dt="2023-04-26T04:48:41.478" v="3808" actId="478"/>
          <ac:spMkLst>
            <pc:docMk/>
            <pc:sldMk cId="980474576" sldId="364"/>
            <ac:spMk id="10" creationId="{7B88EC47-5A8C-7E7F-8AF3-522D8B46D4A3}"/>
          </ac:spMkLst>
        </pc:spChg>
        <pc:spChg chg="add mod">
          <ac:chgData name="Hong Fei Jin" userId="5be59b67-4975-4a6c-9d8a-7b1a8a02b8e7" providerId="ADAL" clId="{4371E6EC-D156-4B8F-9334-98474D76FDBD}" dt="2023-04-26T04:58:02.532" v="4460" actId="404"/>
          <ac:spMkLst>
            <pc:docMk/>
            <pc:sldMk cId="980474576" sldId="364"/>
            <ac:spMk id="11" creationId="{97242625-C3F2-8628-7FD3-BCC997F705F4}"/>
          </ac:spMkLst>
        </pc:spChg>
        <pc:spChg chg="del">
          <ac:chgData name="Hong Fei Jin" userId="5be59b67-4975-4a6c-9d8a-7b1a8a02b8e7" providerId="ADAL" clId="{4371E6EC-D156-4B8F-9334-98474D76FDBD}" dt="2023-04-26T04:48:41.478" v="3808" actId="478"/>
          <ac:spMkLst>
            <pc:docMk/>
            <pc:sldMk cId="980474576" sldId="364"/>
            <ac:spMk id="12" creationId="{B7B92784-C533-7407-61EC-D30157FBA741}"/>
          </ac:spMkLst>
        </pc:spChg>
        <pc:spChg chg="del">
          <ac:chgData name="Hong Fei Jin" userId="5be59b67-4975-4a6c-9d8a-7b1a8a02b8e7" providerId="ADAL" clId="{4371E6EC-D156-4B8F-9334-98474D76FDBD}" dt="2023-04-26T04:48:04.081" v="3801" actId="478"/>
          <ac:spMkLst>
            <pc:docMk/>
            <pc:sldMk cId="980474576" sldId="364"/>
            <ac:spMk id="17" creationId="{EC43ED47-4C7D-DAD2-AC86-EE96B1524217}"/>
          </ac:spMkLst>
        </pc:spChg>
        <pc:picChg chg="del">
          <ac:chgData name="Hong Fei Jin" userId="5be59b67-4975-4a6c-9d8a-7b1a8a02b8e7" providerId="ADAL" clId="{4371E6EC-D156-4B8F-9334-98474D76FDBD}" dt="2023-04-26T04:48:02.876" v="3800" actId="478"/>
          <ac:picMkLst>
            <pc:docMk/>
            <pc:sldMk cId="980474576" sldId="364"/>
            <ac:picMk id="13" creationId="{80A0AB07-2511-9173-0F67-2189EACFF3B7}"/>
          </ac:picMkLst>
        </pc:picChg>
        <pc:picChg chg="add mod">
          <ac:chgData name="Hong Fei Jin" userId="5be59b67-4975-4a6c-9d8a-7b1a8a02b8e7" providerId="ADAL" clId="{4371E6EC-D156-4B8F-9334-98474D76FDBD}" dt="2023-04-26T04:58:18.312" v="4466" actId="1076"/>
          <ac:picMkLst>
            <pc:docMk/>
            <pc:sldMk cId="980474576" sldId="364"/>
            <ac:picMk id="14" creationId="{C5C70BE5-864D-14B7-83CC-A3CF4406A6AE}"/>
          </ac:picMkLst>
        </pc:picChg>
        <pc:picChg chg="del">
          <ac:chgData name="Hong Fei Jin" userId="5be59b67-4975-4a6c-9d8a-7b1a8a02b8e7" providerId="ADAL" clId="{4371E6EC-D156-4B8F-9334-98474D76FDBD}" dt="2023-04-26T04:48:04.686" v="3802" actId="478"/>
          <ac:picMkLst>
            <pc:docMk/>
            <pc:sldMk cId="980474576" sldId="364"/>
            <ac:picMk id="15" creationId="{BE24F846-4BAA-B6CA-2391-C51387E34514}"/>
          </ac:picMkLst>
        </pc:picChg>
        <pc:picChg chg="add mod">
          <ac:chgData name="Hong Fei Jin" userId="5be59b67-4975-4a6c-9d8a-7b1a8a02b8e7" providerId="ADAL" clId="{4371E6EC-D156-4B8F-9334-98474D76FDBD}" dt="2023-04-26T04:58:16.592" v="4465" actId="1076"/>
          <ac:picMkLst>
            <pc:docMk/>
            <pc:sldMk cId="980474576" sldId="364"/>
            <ac:picMk id="16" creationId="{D16B3E0A-F9DC-6197-8F0F-D2845C487D2F}"/>
          </ac:picMkLst>
        </pc:picChg>
        <pc:picChg chg="add mod">
          <ac:chgData name="Hong Fei Jin" userId="5be59b67-4975-4a6c-9d8a-7b1a8a02b8e7" providerId="ADAL" clId="{4371E6EC-D156-4B8F-9334-98474D76FDBD}" dt="2023-04-26T04:58:10.626" v="4463" actId="1076"/>
          <ac:picMkLst>
            <pc:docMk/>
            <pc:sldMk cId="980474576" sldId="364"/>
            <ac:picMk id="18" creationId="{A5BDCE9F-7E51-0CA1-1384-EFDDCACFEEBC}"/>
          </ac:picMkLst>
        </pc:picChg>
      </pc:sldChg>
      <pc:sldChg chg="addSp delSp modSp add mod">
        <pc:chgData name="Hong Fei Jin" userId="5be59b67-4975-4a6c-9d8a-7b1a8a02b8e7" providerId="ADAL" clId="{4371E6EC-D156-4B8F-9334-98474D76FDBD}" dt="2023-04-26T05:00:43.081" v="4593" actId="14100"/>
        <pc:sldMkLst>
          <pc:docMk/>
          <pc:sldMk cId="2096617734" sldId="365"/>
        </pc:sldMkLst>
        <pc:spChg chg="add mod">
          <ac:chgData name="Hong Fei Jin" userId="5be59b67-4975-4a6c-9d8a-7b1a8a02b8e7" providerId="ADAL" clId="{4371E6EC-D156-4B8F-9334-98474D76FDBD}" dt="2023-04-26T05:00:38.289" v="4592" actId="1076"/>
          <ac:spMkLst>
            <pc:docMk/>
            <pc:sldMk cId="2096617734" sldId="365"/>
            <ac:spMk id="6" creationId="{F2A77A7E-656C-7D53-C750-A02A3707FF8B}"/>
          </ac:spMkLst>
        </pc:spChg>
        <pc:spChg chg="add del">
          <ac:chgData name="Hong Fei Jin" userId="5be59b67-4975-4a6c-9d8a-7b1a8a02b8e7" providerId="ADAL" clId="{4371E6EC-D156-4B8F-9334-98474D76FDBD}" dt="2023-04-26T04:59:45.539" v="4584" actId="478"/>
          <ac:spMkLst>
            <pc:docMk/>
            <pc:sldMk cId="2096617734" sldId="365"/>
            <ac:spMk id="8" creationId="{16A13496-2509-0EFE-ABDE-188F59B892BE}"/>
          </ac:spMkLst>
        </pc:spChg>
        <pc:spChg chg="mod">
          <ac:chgData name="Hong Fei Jin" userId="5be59b67-4975-4a6c-9d8a-7b1a8a02b8e7" providerId="ADAL" clId="{4371E6EC-D156-4B8F-9334-98474D76FDBD}" dt="2023-04-26T05:00:43.081" v="4593" actId="14100"/>
          <ac:spMkLst>
            <pc:docMk/>
            <pc:sldMk cId="2096617734" sldId="365"/>
            <ac:spMk id="11" creationId="{97242625-C3F2-8628-7FD3-BCC997F705F4}"/>
          </ac:spMkLst>
        </pc:spChg>
        <pc:picChg chg="add mod">
          <ac:chgData name="Hong Fei Jin" userId="5be59b67-4975-4a6c-9d8a-7b1a8a02b8e7" providerId="ADAL" clId="{4371E6EC-D156-4B8F-9334-98474D76FDBD}" dt="2023-04-26T05:00:38.289" v="4592" actId="1076"/>
          <ac:picMkLst>
            <pc:docMk/>
            <pc:sldMk cId="2096617734" sldId="365"/>
            <ac:picMk id="3" creationId="{E20CBFC2-AEFF-E6B9-9D7D-0461B4082E48}"/>
          </ac:picMkLst>
        </pc:picChg>
        <pc:picChg chg="add mod">
          <ac:chgData name="Hong Fei Jin" userId="5be59b67-4975-4a6c-9d8a-7b1a8a02b8e7" providerId="ADAL" clId="{4371E6EC-D156-4B8F-9334-98474D76FDBD}" dt="2023-04-26T05:00:38.289" v="4592" actId="1076"/>
          <ac:picMkLst>
            <pc:docMk/>
            <pc:sldMk cId="2096617734" sldId="365"/>
            <ac:picMk id="4" creationId="{CBA2202D-2DD4-B31F-544A-E5F239500E8F}"/>
          </ac:picMkLst>
        </pc:picChg>
        <pc:picChg chg="add mod">
          <ac:chgData name="Hong Fei Jin" userId="5be59b67-4975-4a6c-9d8a-7b1a8a02b8e7" providerId="ADAL" clId="{4371E6EC-D156-4B8F-9334-98474D76FDBD}" dt="2023-04-26T05:00:38.289" v="4592" actId="1076"/>
          <ac:picMkLst>
            <pc:docMk/>
            <pc:sldMk cId="2096617734" sldId="365"/>
            <ac:picMk id="5" creationId="{AA574D55-4A9D-D562-040D-FCC67C81E93C}"/>
          </ac:picMkLst>
        </pc:picChg>
        <pc:picChg chg="del">
          <ac:chgData name="Hong Fei Jin" userId="5be59b67-4975-4a6c-9d8a-7b1a8a02b8e7" providerId="ADAL" clId="{4371E6EC-D156-4B8F-9334-98474D76FDBD}" dt="2023-04-26T04:57:16.018" v="4445" actId="478"/>
          <ac:picMkLst>
            <pc:docMk/>
            <pc:sldMk cId="2096617734" sldId="365"/>
            <ac:picMk id="14" creationId="{C5C70BE5-864D-14B7-83CC-A3CF4406A6AE}"/>
          </ac:picMkLst>
        </pc:picChg>
        <pc:picChg chg="del">
          <ac:chgData name="Hong Fei Jin" userId="5be59b67-4975-4a6c-9d8a-7b1a8a02b8e7" providerId="ADAL" clId="{4371E6EC-D156-4B8F-9334-98474D76FDBD}" dt="2023-04-26T04:57:15.675" v="4444" actId="478"/>
          <ac:picMkLst>
            <pc:docMk/>
            <pc:sldMk cId="2096617734" sldId="365"/>
            <ac:picMk id="16" creationId="{D16B3E0A-F9DC-6197-8F0F-D2845C487D2F}"/>
          </ac:picMkLst>
        </pc:picChg>
        <pc:picChg chg="del">
          <ac:chgData name="Hong Fei Jin" userId="5be59b67-4975-4a6c-9d8a-7b1a8a02b8e7" providerId="ADAL" clId="{4371E6EC-D156-4B8F-9334-98474D76FDBD}" dt="2023-04-26T04:57:16.292" v="4446" actId="478"/>
          <ac:picMkLst>
            <pc:docMk/>
            <pc:sldMk cId="2096617734" sldId="365"/>
            <ac:picMk id="18" creationId="{A5BDCE9F-7E51-0CA1-1384-EFDDCACFEEBC}"/>
          </ac:picMkLst>
        </pc:picChg>
      </pc:sldChg>
      <pc:sldChg chg="addSp delSp modSp add mod ord">
        <pc:chgData name="Hong Fei Jin" userId="5be59b67-4975-4a6c-9d8a-7b1a8a02b8e7" providerId="ADAL" clId="{4371E6EC-D156-4B8F-9334-98474D76FDBD}" dt="2023-04-26T05:06:11.088" v="4873" actId="1076"/>
        <pc:sldMkLst>
          <pc:docMk/>
          <pc:sldMk cId="1613352771" sldId="366"/>
        </pc:sldMkLst>
        <pc:spChg chg="mod">
          <ac:chgData name="Hong Fei Jin" userId="5be59b67-4975-4a6c-9d8a-7b1a8a02b8e7" providerId="ADAL" clId="{4371E6EC-D156-4B8F-9334-98474D76FDBD}" dt="2023-04-26T05:01:01.045" v="4631" actId="20577"/>
          <ac:spMkLst>
            <pc:docMk/>
            <pc:sldMk cId="1613352771" sldId="366"/>
            <ac:spMk id="2" creationId="{E6FC5F21-8B1E-6F8B-F3F8-14E96F586F88}"/>
          </ac:spMkLst>
        </pc:spChg>
        <pc:spChg chg="del">
          <ac:chgData name="Hong Fei Jin" userId="5be59b67-4975-4a6c-9d8a-7b1a8a02b8e7" providerId="ADAL" clId="{4371E6EC-D156-4B8F-9334-98474D76FDBD}" dt="2023-04-26T05:01:04.309" v="4632" actId="478"/>
          <ac:spMkLst>
            <pc:docMk/>
            <pc:sldMk cId="1613352771" sldId="366"/>
            <ac:spMk id="6" creationId="{F2A77A7E-656C-7D53-C750-A02A3707FF8B}"/>
          </ac:spMkLst>
        </pc:spChg>
        <pc:spChg chg="del">
          <ac:chgData name="Hong Fei Jin" userId="5be59b67-4975-4a6c-9d8a-7b1a8a02b8e7" providerId="ADAL" clId="{4371E6EC-D156-4B8F-9334-98474D76FDBD}" dt="2023-04-26T05:01:04.309" v="4632" actId="478"/>
          <ac:spMkLst>
            <pc:docMk/>
            <pc:sldMk cId="1613352771" sldId="366"/>
            <ac:spMk id="11" creationId="{97242625-C3F2-8628-7FD3-BCC997F705F4}"/>
          </ac:spMkLst>
        </pc:spChg>
        <pc:graphicFrameChg chg="add mod modGraphic">
          <ac:chgData name="Hong Fei Jin" userId="5be59b67-4975-4a6c-9d8a-7b1a8a02b8e7" providerId="ADAL" clId="{4371E6EC-D156-4B8F-9334-98474D76FDBD}" dt="2023-04-26T05:06:11.088" v="4873" actId="1076"/>
          <ac:graphicFrameMkLst>
            <pc:docMk/>
            <pc:sldMk cId="1613352771" sldId="366"/>
            <ac:graphicFrameMk id="7" creationId="{A639E93D-50D3-5170-0014-F624A02F00AC}"/>
          </ac:graphicFrameMkLst>
        </pc:graphicFrameChg>
        <pc:graphicFrameChg chg="add del mod modGraphic">
          <ac:chgData name="Hong Fei Jin" userId="5be59b67-4975-4a6c-9d8a-7b1a8a02b8e7" providerId="ADAL" clId="{4371E6EC-D156-4B8F-9334-98474D76FDBD}" dt="2023-04-26T05:05:51.008" v="4869" actId="478"/>
          <ac:graphicFrameMkLst>
            <pc:docMk/>
            <pc:sldMk cId="1613352771" sldId="366"/>
            <ac:graphicFrameMk id="8" creationId="{2AA5BAE7-7437-E522-5116-6B0D9D5E15AD}"/>
          </ac:graphicFrameMkLst>
        </pc:graphicFrameChg>
        <pc:picChg chg="del">
          <ac:chgData name="Hong Fei Jin" userId="5be59b67-4975-4a6c-9d8a-7b1a8a02b8e7" providerId="ADAL" clId="{4371E6EC-D156-4B8F-9334-98474D76FDBD}" dt="2023-04-26T05:01:04.309" v="4632" actId="478"/>
          <ac:picMkLst>
            <pc:docMk/>
            <pc:sldMk cId="1613352771" sldId="366"/>
            <ac:picMk id="3" creationId="{E20CBFC2-AEFF-E6B9-9D7D-0461B4082E48}"/>
          </ac:picMkLst>
        </pc:picChg>
        <pc:picChg chg="del">
          <ac:chgData name="Hong Fei Jin" userId="5be59b67-4975-4a6c-9d8a-7b1a8a02b8e7" providerId="ADAL" clId="{4371E6EC-D156-4B8F-9334-98474D76FDBD}" dt="2023-04-26T05:01:04.309" v="4632" actId="478"/>
          <ac:picMkLst>
            <pc:docMk/>
            <pc:sldMk cId="1613352771" sldId="366"/>
            <ac:picMk id="4" creationId="{CBA2202D-2DD4-B31F-544A-E5F239500E8F}"/>
          </ac:picMkLst>
        </pc:picChg>
        <pc:picChg chg="del">
          <ac:chgData name="Hong Fei Jin" userId="5be59b67-4975-4a6c-9d8a-7b1a8a02b8e7" providerId="ADAL" clId="{4371E6EC-D156-4B8F-9334-98474D76FDBD}" dt="2023-04-26T05:01:04.309" v="4632" actId="478"/>
          <ac:picMkLst>
            <pc:docMk/>
            <pc:sldMk cId="1613352771" sldId="366"/>
            <ac:picMk id="5" creationId="{AA574D55-4A9D-D562-040D-FCC67C81E93C}"/>
          </ac:picMkLst>
        </pc:picChg>
      </pc:sldChg>
      <pc:sldChg chg="addSp delSp modSp add mod">
        <pc:chgData name="Hong Fei Jin" userId="5be59b67-4975-4a6c-9d8a-7b1a8a02b8e7" providerId="ADAL" clId="{4371E6EC-D156-4B8F-9334-98474D76FDBD}" dt="2023-04-26T05:07:47.504" v="4941" actId="1076"/>
        <pc:sldMkLst>
          <pc:docMk/>
          <pc:sldMk cId="1554524558" sldId="367"/>
        </pc:sldMkLst>
        <pc:spChg chg="mod">
          <ac:chgData name="Hong Fei Jin" userId="5be59b67-4975-4a6c-9d8a-7b1a8a02b8e7" providerId="ADAL" clId="{4371E6EC-D156-4B8F-9334-98474D76FDBD}" dt="2023-04-26T05:06:50.577" v="4902" actId="20577"/>
          <ac:spMkLst>
            <pc:docMk/>
            <pc:sldMk cId="1554524558" sldId="367"/>
            <ac:spMk id="2" creationId="{A4AE01AC-B80B-8D8A-B4F9-749F18C45DCB}"/>
          </ac:spMkLst>
        </pc:spChg>
        <pc:spChg chg="del">
          <ac:chgData name="Hong Fei Jin" userId="5be59b67-4975-4a6c-9d8a-7b1a8a02b8e7" providerId="ADAL" clId="{4371E6EC-D156-4B8F-9334-98474D76FDBD}" dt="2023-04-26T05:06:52.505" v="4903" actId="478"/>
          <ac:spMkLst>
            <pc:docMk/>
            <pc:sldMk cId="1554524558" sldId="367"/>
            <ac:spMk id="3" creationId="{B50848A1-C131-8A85-FCA0-FF4D40B74F2E}"/>
          </ac:spMkLst>
        </pc:spChg>
        <pc:picChg chg="add mod">
          <ac:chgData name="Hong Fei Jin" userId="5be59b67-4975-4a6c-9d8a-7b1a8a02b8e7" providerId="ADAL" clId="{4371E6EC-D156-4B8F-9334-98474D76FDBD}" dt="2023-04-26T05:07:47.504" v="4941" actId="1076"/>
          <ac:picMkLst>
            <pc:docMk/>
            <pc:sldMk cId="1554524558" sldId="367"/>
            <ac:picMk id="4" creationId="{ABE08FBF-E1F7-510A-56EA-6407A6720608}"/>
          </ac:picMkLst>
        </pc:picChg>
        <pc:picChg chg="add mod">
          <ac:chgData name="Hong Fei Jin" userId="5be59b67-4975-4a6c-9d8a-7b1a8a02b8e7" providerId="ADAL" clId="{4371E6EC-D156-4B8F-9334-98474D76FDBD}" dt="2023-04-26T05:07:47.504" v="4941" actId="1076"/>
          <ac:picMkLst>
            <pc:docMk/>
            <pc:sldMk cId="1554524558" sldId="367"/>
            <ac:picMk id="5" creationId="{474EDF53-12CC-4016-5E6A-BD8970021B18}"/>
          </ac:picMkLst>
        </pc:picChg>
        <pc:picChg chg="add mod">
          <ac:chgData name="Hong Fei Jin" userId="5be59b67-4975-4a6c-9d8a-7b1a8a02b8e7" providerId="ADAL" clId="{4371E6EC-D156-4B8F-9334-98474D76FDBD}" dt="2023-04-26T05:07:47.504" v="4941" actId="1076"/>
          <ac:picMkLst>
            <pc:docMk/>
            <pc:sldMk cId="1554524558" sldId="367"/>
            <ac:picMk id="6" creationId="{1F0D88DE-B631-23FA-4E1C-9601E92CF0F4}"/>
          </ac:picMkLst>
        </pc:picChg>
        <pc:picChg chg="add mod">
          <ac:chgData name="Hong Fei Jin" userId="5be59b67-4975-4a6c-9d8a-7b1a8a02b8e7" providerId="ADAL" clId="{4371E6EC-D156-4B8F-9334-98474D76FDBD}" dt="2023-04-26T05:07:47.504" v="4941" actId="1076"/>
          <ac:picMkLst>
            <pc:docMk/>
            <pc:sldMk cId="1554524558" sldId="367"/>
            <ac:picMk id="7" creationId="{9B4B0825-3776-8FC1-4A81-F9476DDC0F9A}"/>
          </ac:picMkLst>
        </pc:picChg>
      </pc:sldChg>
      <pc:sldChg chg="addSp modSp add mod">
        <pc:chgData name="Hong Fei Jin" userId="5be59b67-4975-4a6c-9d8a-7b1a8a02b8e7" providerId="ADAL" clId="{4371E6EC-D156-4B8F-9334-98474D76FDBD}" dt="2023-04-26T05:08:25.378" v="4954" actId="1076"/>
        <pc:sldMkLst>
          <pc:docMk/>
          <pc:sldMk cId="3631507114" sldId="368"/>
        </pc:sldMkLst>
        <pc:spChg chg="mod">
          <ac:chgData name="Hong Fei Jin" userId="5be59b67-4975-4a6c-9d8a-7b1a8a02b8e7" providerId="ADAL" clId="{4371E6EC-D156-4B8F-9334-98474D76FDBD}" dt="2023-04-26T05:06:59.456" v="4924" actId="20577"/>
          <ac:spMkLst>
            <pc:docMk/>
            <pc:sldMk cId="3631507114" sldId="368"/>
            <ac:spMk id="2" creationId="{A4AE01AC-B80B-8D8A-B4F9-749F18C45DCB}"/>
          </ac:spMkLst>
        </pc:spChg>
        <pc:picChg chg="add mod">
          <ac:chgData name="Hong Fei Jin" userId="5be59b67-4975-4a6c-9d8a-7b1a8a02b8e7" providerId="ADAL" clId="{4371E6EC-D156-4B8F-9334-98474D76FDBD}" dt="2023-04-26T05:08:25.378" v="4954" actId="1076"/>
          <ac:picMkLst>
            <pc:docMk/>
            <pc:sldMk cId="3631507114" sldId="368"/>
            <ac:picMk id="3" creationId="{0F7491D5-4D9B-0E61-127A-8ACD8251185B}"/>
          </ac:picMkLst>
        </pc:picChg>
        <pc:picChg chg="add mod">
          <ac:chgData name="Hong Fei Jin" userId="5be59b67-4975-4a6c-9d8a-7b1a8a02b8e7" providerId="ADAL" clId="{4371E6EC-D156-4B8F-9334-98474D76FDBD}" dt="2023-04-26T05:08:18.543" v="4953" actId="1076"/>
          <ac:picMkLst>
            <pc:docMk/>
            <pc:sldMk cId="3631507114" sldId="368"/>
            <ac:picMk id="4" creationId="{06ACAEA9-C2F7-B32E-3C0E-14CAF4A6D8FD}"/>
          </ac:picMkLst>
        </pc:picChg>
        <pc:picChg chg="add mod">
          <ac:chgData name="Hong Fei Jin" userId="5be59b67-4975-4a6c-9d8a-7b1a8a02b8e7" providerId="ADAL" clId="{4371E6EC-D156-4B8F-9334-98474D76FDBD}" dt="2023-04-26T05:08:16.196" v="4952" actId="1076"/>
          <ac:picMkLst>
            <pc:docMk/>
            <pc:sldMk cId="3631507114" sldId="368"/>
            <ac:picMk id="5" creationId="{072779F8-E9F0-31C3-0866-9A3A41C57555}"/>
          </ac:picMkLst>
        </pc:picChg>
        <pc:picChg chg="add mod">
          <ac:chgData name="Hong Fei Jin" userId="5be59b67-4975-4a6c-9d8a-7b1a8a02b8e7" providerId="ADAL" clId="{4371E6EC-D156-4B8F-9334-98474D76FDBD}" dt="2023-04-26T05:08:13.762" v="4951" actId="1076"/>
          <ac:picMkLst>
            <pc:docMk/>
            <pc:sldMk cId="3631507114" sldId="368"/>
            <ac:picMk id="6" creationId="{D2F08F5C-B9C2-0DD7-9E65-884146D47C56}"/>
          </ac:picMkLst>
        </pc:picChg>
      </pc:sldChg>
      <pc:sldChg chg="addSp delSp modSp add mod">
        <pc:chgData name="Hong Fei Jin" userId="5be59b67-4975-4a6c-9d8a-7b1a8a02b8e7" providerId="ADAL" clId="{4371E6EC-D156-4B8F-9334-98474D76FDBD}" dt="2023-04-27T00:57:57.260" v="5098" actId="1076"/>
        <pc:sldMkLst>
          <pc:docMk/>
          <pc:sldMk cId="995882508" sldId="370"/>
        </pc:sldMkLst>
        <pc:spChg chg="mod">
          <ac:chgData name="Hong Fei Jin" userId="5be59b67-4975-4a6c-9d8a-7b1a8a02b8e7" providerId="ADAL" clId="{4371E6EC-D156-4B8F-9334-98474D76FDBD}" dt="2023-04-27T00:51:26.136" v="4983" actId="20577"/>
          <ac:spMkLst>
            <pc:docMk/>
            <pc:sldMk cId="995882508" sldId="370"/>
            <ac:spMk id="2" creationId="{E6FC5F21-8B1E-6F8B-F3F8-14E96F586F88}"/>
          </ac:spMkLst>
        </pc:spChg>
        <pc:spChg chg="del">
          <ac:chgData name="Hong Fei Jin" userId="5be59b67-4975-4a6c-9d8a-7b1a8a02b8e7" providerId="ADAL" clId="{4371E6EC-D156-4B8F-9334-98474D76FDBD}" dt="2023-04-27T00:51:40.290" v="4984" actId="478"/>
          <ac:spMkLst>
            <pc:docMk/>
            <pc:sldMk cId="995882508" sldId="370"/>
            <ac:spMk id="4" creationId="{5622C4F4-CFD8-6535-8462-435EC43EECAA}"/>
          </ac:spMkLst>
        </pc:spChg>
        <pc:spChg chg="del">
          <ac:chgData name="Hong Fei Jin" userId="5be59b67-4975-4a6c-9d8a-7b1a8a02b8e7" providerId="ADAL" clId="{4371E6EC-D156-4B8F-9334-98474D76FDBD}" dt="2023-04-27T00:51:40.929" v="4985" actId="478"/>
          <ac:spMkLst>
            <pc:docMk/>
            <pc:sldMk cId="995882508" sldId="370"/>
            <ac:spMk id="5" creationId="{47A9F999-696A-4315-3432-1779F933CE71}"/>
          </ac:spMkLst>
        </pc:spChg>
        <pc:spChg chg="del">
          <ac:chgData name="Hong Fei Jin" userId="5be59b67-4975-4a6c-9d8a-7b1a8a02b8e7" providerId="ADAL" clId="{4371E6EC-D156-4B8F-9334-98474D76FDBD}" dt="2023-04-27T00:51:41.341" v="4986" actId="478"/>
          <ac:spMkLst>
            <pc:docMk/>
            <pc:sldMk cId="995882508" sldId="370"/>
            <ac:spMk id="6" creationId="{2EE92E08-FAA1-86F4-97F4-7F5B046A806D}"/>
          </ac:spMkLst>
        </pc:spChg>
        <pc:spChg chg="del mod">
          <ac:chgData name="Hong Fei Jin" userId="5be59b67-4975-4a6c-9d8a-7b1a8a02b8e7" providerId="ADAL" clId="{4371E6EC-D156-4B8F-9334-98474D76FDBD}" dt="2023-04-27T00:51:42.332" v="4988" actId="478"/>
          <ac:spMkLst>
            <pc:docMk/>
            <pc:sldMk cId="995882508" sldId="370"/>
            <ac:spMk id="7" creationId="{07B79826-4927-668E-73BA-17972B854BC0}"/>
          </ac:spMkLst>
        </pc:spChg>
        <pc:spChg chg="del">
          <ac:chgData name="Hong Fei Jin" userId="5be59b67-4975-4a6c-9d8a-7b1a8a02b8e7" providerId="ADAL" clId="{4371E6EC-D156-4B8F-9334-98474D76FDBD}" dt="2023-04-27T00:51:44.446" v="4990" actId="478"/>
          <ac:spMkLst>
            <pc:docMk/>
            <pc:sldMk cId="995882508" sldId="370"/>
            <ac:spMk id="8" creationId="{3A907421-0862-129A-BA55-56EC146843CA}"/>
          </ac:spMkLst>
        </pc:spChg>
        <pc:spChg chg="del">
          <ac:chgData name="Hong Fei Jin" userId="5be59b67-4975-4a6c-9d8a-7b1a8a02b8e7" providerId="ADAL" clId="{4371E6EC-D156-4B8F-9334-98474D76FDBD}" dt="2023-04-27T00:51:45.637" v="4991" actId="478"/>
          <ac:spMkLst>
            <pc:docMk/>
            <pc:sldMk cId="995882508" sldId="370"/>
            <ac:spMk id="9" creationId="{0A403709-1367-7AC0-BB8D-24D1C8E2A808}"/>
          </ac:spMkLst>
        </pc:spChg>
        <pc:spChg chg="del">
          <ac:chgData name="Hong Fei Jin" userId="5be59b67-4975-4a6c-9d8a-7b1a8a02b8e7" providerId="ADAL" clId="{4371E6EC-D156-4B8F-9334-98474D76FDBD}" dt="2023-04-27T00:51:43.967" v="4989" actId="478"/>
          <ac:spMkLst>
            <pc:docMk/>
            <pc:sldMk cId="995882508" sldId="370"/>
            <ac:spMk id="10" creationId="{7B88EC47-5A8C-7E7F-8AF3-522D8B46D4A3}"/>
          </ac:spMkLst>
        </pc:spChg>
        <pc:spChg chg="mod">
          <ac:chgData name="Hong Fei Jin" userId="5be59b67-4975-4a6c-9d8a-7b1a8a02b8e7" providerId="ADAL" clId="{4371E6EC-D156-4B8F-9334-98474D76FDBD}" dt="2023-04-27T00:57:33.374" v="5088" actId="1076"/>
          <ac:spMkLst>
            <pc:docMk/>
            <pc:sldMk cId="995882508" sldId="370"/>
            <ac:spMk id="12" creationId="{B7B92784-C533-7407-61EC-D30157FBA741}"/>
          </ac:spMkLst>
        </pc:spChg>
        <pc:spChg chg="add mod">
          <ac:chgData name="Hong Fei Jin" userId="5be59b67-4975-4a6c-9d8a-7b1a8a02b8e7" providerId="ADAL" clId="{4371E6EC-D156-4B8F-9334-98474D76FDBD}" dt="2023-04-27T00:57:54.754" v="5097" actId="404"/>
          <ac:spMkLst>
            <pc:docMk/>
            <pc:sldMk cId="995882508" sldId="370"/>
            <ac:spMk id="16" creationId="{5F92D8F0-0C2A-D1D7-965B-E3BBDB320694}"/>
          </ac:spMkLst>
        </pc:spChg>
        <pc:spChg chg="mod">
          <ac:chgData name="Hong Fei Jin" userId="5be59b67-4975-4a6c-9d8a-7b1a8a02b8e7" providerId="ADAL" clId="{4371E6EC-D156-4B8F-9334-98474D76FDBD}" dt="2023-04-27T00:57:03.906" v="5079" actId="1076"/>
          <ac:spMkLst>
            <pc:docMk/>
            <pc:sldMk cId="995882508" sldId="370"/>
            <ac:spMk id="17" creationId="{EC43ED47-4C7D-DAD2-AC86-EE96B1524217}"/>
          </ac:spMkLst>
        </pc:spChg>
        <pc:picChg chg="add mod">
          <ac:chgData name="Hong Fei Jin" userId="5be59b67-4975-4a6c-9d8a-7b1a8a02b8e7" providerId="ADAL" clId="{4371E6EC-D156-4B8F-9334-98474D76FDBD}" dt="2023-04-27T00:57:50.918" v="5096" actId="1076"/>
          <ac:picMkLst>
            <pc:docMk/>
            <pc:sldMk cId="995882508" sldId="370"/>
            <ac:picMk id="3" creationId="{7C8BBB53-1815-0D89-1378-9F5EE132AC3F}"/>
          </ac:picMkLst>
        </pc:picChg>
        <pc:picChg chg="add mod">
          <ac:chgData name="Hong Fei Jin" userId="5be59b67-4975-4a6c-9d8a-7b1a8a02b8e7" providerId="ADAL" clId="{4371E6EC-D156-4B8F-9334-98474D76FDBD}" dt="2023-04-27T00:57:57.260" v="5098" actId="1076"/>
          <ac:picMkLst>
            <pc:docMk/>
            <pc:sldMk cId="995882508" sldId="370"/>
            <ac:picMk id="11" creationId="{8EF1D0FF-BD30-2808-A2CF-3EA6EB4747B9}"/>
          </ac:picMkLst>
        </pc:picChg>
        <pc:picChg chg="del">
          <ac:chgData name="Hong Fei Jin" userId="5be59b67-4975-4a6c-9d8a-7b1a8a02b8e7" providerId="ADAL" clId="{4371E6EC-D156-4B8F-9334-98474D76FDBD}" dt="2023-04-27T00:51:46.726" v="4993" actId="478"/>
          <ac:picMkLst>
            <pc:docMk/>
            <pc:sldMk cId="995882508" sldId="370"/>
            <ac:picMk id="13" creationId="{80A0AB07-2511-9173-0F67-2189EACFF3B7}"/>
          </ac:picMkLst>
        </pc:picChg>
        <pc:picChg chg="add mod">
          <ac:chgData name="Hong Fei Jin" userId="5be59b67-4975-4a6c-9d8a-7b1a8a02b8e7" providerId="ADAL" clId="{4371E6EC-D156-4B8F-9334-98474D76FDBD}" dt="2023-04-27T00:57:17.600" v="5085" actId="14100"/>
          <ac:picMkLst>
            <pc:docMk/>
            <pc:sldMk cId="995882508" sldId="370"/>
            <ac:picMk id="14" creationId="{BA76E07D-3FE0-6F40-7A5D-27AB97F59827}"/>
          </ac:picMkLst>
        </pc:picChg>
        <pc:picChg chg="del">
          <ac:chgData name="Hong Fei Jin" userId="5be59b67-4975-4a6c-9d8a-7b1a8a02b8e7" providerId="ADAL" clId="{4371E6EC-D156-4B8F-9334-98474D76FDBD}" dt="2023-04-27T00:51:46.378" v="4992" actId="478"/>
          <ac:picMkLst>
            <pc:docMk/>
            <pc:sldMk cId="995882508" sldId="370"/>
            <ac:picMk id="15" creationId="{BE24F846-4BAA-B6CA-2391-C51387E34514}"/>
          </ac:picMkLst>
        </pc:picChg>
      </pc:sldChg>
      <pc:sldChg chg="addSp delSp modSp add mod">
        <pc:chgData name="Hong Fei Jin" userId="5be59b67-4975-4a6c-9d8a-7b1a8a02b8e7" providerId="ADAL" clId="{4371E6EC-D156-4B8F-9334-98474D76FDBD}" dt="2023-04-27T01:04:49.158" v="5762" actId="478"/>
        <pc:sldMkLst>
          <pc:docMk/>
          <pc:sldMk cId="3898703708" sldId="371"/>
        </pc:sldMkLst>
        <pc:spChg chg="mod">
          <ac:chgData name="Hong Fei Jin" userId="5be59b67-4975-4a6c-9d8a-7b1a8a02b8e7" providerId="ADAL" clId="{4371E6EC-D156-4B8F-9334-98474D76FDBD}" dt="2023-04-27T00:58:09.491" v="5106" actId="20577"/>
          <ac:spMkLst>
            <pc:docMk/>
            <pc:sldMk cId="3898703708" sldId="371"/>
            <ac:spMk id="2" creationId="{E6FC5F21-8B1E-6F8B-F3F8-14E96F586F88}"/>
          </ac:spMkLst>
        </pc:spChg>
        <pc:spChg chg="add del mod">
          <ac:chgData name="Hong Fei Jin" userId="5be59b67-4975-4a6c-9d8a-7b1a8a02b8e7" providerId="ADAL" clId="{4371E6EC-D156-4B8F-9334-98474D76FDBD}" dt="2023-04-27T01:04:49.158" v="5762" actId="478"/>
          <ac:spMkLst>
            <pc:docMk/>
            <pc:sldMk cId="3898703708" sldId="371"/>
            <ac:spMk id="5" creationId="{737F9719-F28C-F524-4B95-847433F52DC9}"/>
          </ac:spMkLst>
        </pc:spChg>
        <pc:spChg chg="mod">
          <ac:chgData name="Hong Fei Jin" userId="5be59b67-4975-4a6c-9d8a-7b1a8a02b8e7" providerId="ADAL" clId="{4371E6EC-D156-4B8F-9334-98474D76FDBD}" dt="2023-04-27T01:01:59.265" v="5418" actId="20577"/>
          <ac:spMkLst>
            <pc:docMk/>
            <pc:sldMk cId="3898703708" sldId="371"/>
            <ac:spMk id="12" creationId="{B7B92784-C533-7407-61EC-D30157FBA741}"/>
          </ac:spMkLst>
        </pc:spChg>
        <pc:spChg chg="mod">
          <ac:chgData name="Hong Fei Jin" userId="5be59b67-4975-4a6c-9d8a-7b1a8a02b8e7" providerId="ADAL" clId="{4371E6EC-D156-4B8F-9334-98474D76FDBD}" dt="2023-04-27T01:04:38.510" v="5758" actId="20577"/>
          <ac:spMkLst>
            <pc:docMk/>
            <pc:sldMk cId="3898703708" sldId="371"/>
            <ac:spMk id="16" creationId="{5F92D8F0-0C2A-D1D7-965B-E3BBDB320694}"/>
          </ac:spMkLst>
        </pc:spChg>
        <pc:spChg chg="del mod">
          <ac:chgData name="Hong Fei Jin" userId="5be59b67-4975-4a6c-9d8a-7b1a8a02b8e7" providerId="ADAL" clId="{4371E6EC-D156-4B8F-9334-98474D76FDBD}" dt="2023-04-27T01:02:26.531" v="5427" actId="478"/>
          <ac:spMkLst>
            <pc:docMk/>
            <pc:sldMk cId="3898703708" sldId="371"/>
            <ac:spMk id="17" creationId="{EC43ED47-4C7D-DAD2-AC86-EE96B1524217}"/>
          </ac:spMkLst>
        </pc:spChg>
        <pc:picChg chg="del">
          <ac:chgData name="Hong Fei Jin" userId="5be59b67-4975-4a6c-9d8a-7b1a8a02b8e7" providerId="ADAL" clId="{4371E6EC-D156-4B8F-9334-98474D76FDBD}" dt="2023-04-27T01:01:19.790" v="5406" actId="478"/>
          <ac:picMkLst>
            <pc:docMk/>
            <pc:sldMk cId="3898703708" sldId="371"/>
            <ac:picMk id="3" creationId="{7C8BBB53-1815-0D89-1378-9F5EE132AC3F}"/>
          </ac:picMkLst>
        </pc:picChg>
        <pc:picChg chg="add mod">
          <ac:chgData name="Hong Fei Jin" userId="5be59b67-4975-4a6c-9d8a-7b1a8a02b8e7" providerId="ADAL" clId="{4371E6EC-D156-4B8F-9334-98474D76FDBD}" dt="2023-04-27T01:04:45.491" v="5761" actId="1076"/>
          <ac:picMkLst>
            <pc:docMk/>
            <pc:sldMk cId="3898703708" sldId="371"/>
            <ac:picMk id="4" creationId="{5FC82A7F-201A-A961-B7EF-130ADE34F26D}"/>
          </ac:picMkLst>
        </pc:picChg>
        <pc:picChg chg="del">
          <ac:chgData name="Hong Fei Jin" userId="5be59b67-4975-4a6c-9d8a-7b1a8a02b8e7" providerId="ADAL" clId="{4371E6EC-D156-4B8F-9334-98474D76FDBD}" dt="2023-04-27T01:01:19.478" v="5405" actId="478"/>
          <ac:picMkLst>
            <pc:docMk/>
            <pc:sldMk cId="3898703708" sldId="371"/>
            <ac:picMk id="11" creationId="{8EF1D0FF-BD30-2808-A2CF-3EA6EB4747B9}"/>
          </ac:picMkLst>
        </pc:picChg>
        <pc:picChg chg="del">
          <ac:chgData name="Hong Fei Jin" userId="5be59b67-4975-4a6c-9d8a-7b1a8a02b8e7" providerId="ADAL" clId="{4371E6EC-D156-4B8F-9334-98474D76FDBD}" dt="2023-04-27T01:01:20.421" v="5407" actId="478"/>
          <ac:picMkLst>
            <pc:docMk/>
            <pc:sldMk cId="3898703708" sldId="371"/>
            <ac:picMk id="14" creationId="{BA76E07D-3FE0-6F40-7A5D-27AB97F59827}"/>
          </ac:picMkLst>
        </pc:picChg>
      </pc:sldChg>
      <pc:sldChg chg="addSp delSp modSp add mod">
        <pc:chgData name="Hong Fei Jin" userId="5be59b67-4975-4a6c-9d8a-7b1a8a02b8e7" providerId="ADAL" clId="{4371E6EC-D156-4B8F-9334-98474D76FDBD}" dt="2023-04-27T01:10:29.049" v="6412" actId="1076"/>
        <pc:sldMkLst>
          <pc:docMk/>
          <pc:sldMk cId="2031146442" sldId="372"/>
        </pc:sldMkLst>
        <pc:spChg chg="mod">
          <ac:chgData name="Hong Fei Jin" userId="5be59b67-4975-4a6c-9d8a-7b1a8a02b8e7" providerId="ADAL" clId="{4371E6EC-D156-4B8F-9334-98474D76FDBD}" dt="2023-04-27T01:05:21.419" v="5826" actId="404"/>
          <ac:spMkLst>
            <pc:docMk/>
            <pc:sldMk cId="2031146442" sldId="372"/>
            <ac:spMk id="2" creationId="{E6FC5F21-8B1E-6F8B-F3F8-14E96F586F88}"/>
          </ac:spMkLst>
        </pc:spChg>
        <pc:spChg chg="add del mod">
          <ac:chgData name="Hong Fei Jin" userId="5be59b67-4975-4a6c-9d8a-7b1a8a02b8e7" providerId="ADAL" clId="{4371E6EC-D156-4B8F-9334-98474D76FDBD}" dt="2023-04-27T01:07:33.005" v="5876" actId="478"/>
          <ac:spMkLst>
            <pc:docMk/>
            <pc:sldMk cId="2031146442" sldId="372"/>
            <ac:spMk id="3" creationId="{DCD095F6-85A9-7595-863A-4A4F6A1C9AB4}"/>
          </ac:spMkLst>
        </pc:spChg>
        <pc:spChg chg="mod">
          <ac:chgData name="Hong Fei Jin" userId="5be59b67-4975-4a6c-9d8a-7b1a8a02b8e7" providerId="ADAL" clId="{4371E6EC-D156-4B8F-9334-98474D76FDBD}" dt="2023-04-27T01:06:24.298" v="5857" actId="1076"/>
          <ac:spMkLst>
            <pc:docMk/>
            <pc:sldMk cId="2031146442" sldId="372"/>
            <ac:spMk id="4" creationId="{5622C4F4-CFD8-6535-8462-435EC43EECAA}"/>
          </ac:spMkLst>
        </pc:spChg>
        <pc:spChg chg="mod">
          <ac:chgData name="Hong Fei Jin" userId="5be59b67-4975-4a6c-9d8a-7b1a8a02b8e7" providerId="ADAL" clId="{4371E6EC-D156-4B8F-9334-98474D76FDBD}" dt="2023-04-27T01:10:16.125" v="6409" actId="1076"/>
          <ac:spMkLst>
            <pc:docMk/>
            <pc:sldMk cId="2031146442" sldId="372"/>
            <ac:spMk id="5" creationId="{47A9F999-696A-4315-3432-1779F933CE71}"/>
          </ac:spMkLst>
        </pc:spChg>
        <pc:spChg chg="mod">
          <ac:chgData name="Hong Fei Jin" userId="5be59b67-4975-4a6c-9d8a-7b1a8a02b8e7" providerId="ADAL" clId="{4371E6EC-D156-4B8F-9334-98474D76FDBD}" dt="2023-04-27T01:10:29.049" v="6412" actId="1076"/>
          <ac:spMkLst>
            <pc:docMk/>
            <pc:sldMk cId="2031146442" sldId="372"/>
            <ac:spMk id="6" creationId="{2EE92E08-FAA1-86F4-97F4-7F5B046A806D}"/>
          </ac:spMkLst>
        </pc:spChg>
        <pc:spChg chg="del">
          <ac:chgData name="Hong Fei Jin" userId="5be59b67-4975-4a6c-9d8a-7b1a8a02b8e7" providerId="ADAL" clId="{4371E6EC-D156-4B8F-9334-98474D76FDBD}" dt="2023-04-27T01:06:30.081" v="5859" actId="478"/>
          <ac:spMkLst>
            <pc:docMk/>
            <pc:sldMk cId="2031146442" sldId="372"/>
            <ac:spMk id="7" creationId="{07B79826-4927-668E-73BA-17972B854BC0}"/>
          </ac:spMkLst>
        </pc:spChg>
        <pc:spChg chg="del">
          <ac:chgData name="Hong Fei Jin" userId="5be59b67-4975-4a6c-9d8a-7b1a8a02b8e7" providerId="ADAL" clId="{4371E6EC-D156-4B8F-9334-98474D76FDBD}" dt="2023-04-27T01:06:44.652" v="5863" actId="478"/>
          <ac:spMkLst>
            <pc:docMk/>
            <pc:sldMk cId="2031146442" sldId="372"/>
            <ac:spMk id="8" creationId="{3A907421-0862-129A-BA55-56EC146843CA}"/>
          </ac:spMkLst>
        </pc:spChg>
        <pc:spChg chg="del">
          <ac:chgData name="Hong Fei Jin" userId="5be59b67-4975-4a6c-9d8a-7b1a8a02b8e7" providerId="ADAL" clId="{4371E6EC-D156-4B8F-9334-98474D76FDBD}" dt="2023-04-27T01:06:42.956" v="5861" actId="478"/>
          <ac:spMkLst>
            <pc:docMk/>
            <pc:sldMk cId="2031146442" sldId="372"/>
            <ac:spMk id="9" creationId="{0A403709-1367-7AC0-BB8D-24D1C8E2A808}"/>
          </ac:spMkLst>
        </pc:spChg>
        <pc:spChg chg="del">
          <ac:chgData name="Hong Fei Jin" userId="5be59b67-4975-4a6c-9d8a-7b1a8a02b8e7" providerId="ADAL" clId="{4371E6EC-D156-4B8F-9334-98474D76FDBD}" dt="2023-04-27T01:06:44.278" v="5862" actId="478"/>
          <ac:spMkLst>
            <pc:docMk/>
            <pc:sldMk cId="2031146442" sldId="372"/>
            <ac:spMk id="10" creationId="{7B88EC47-5A8C-7E7F-8AF3-522D8B46D4A3}"/>
          </ac:spMkLst>
        </pc:spChg>
        <pc:spChg chg="del">
          <ac:chgData name="Hong Fei Jin" userId="5be59b67-4975-4a6c-9d8a-7b1a8a02b8e7" providerId="ADAL" clId="{4371E6EC-D156-4B8F-9334-98474D76FDBD}" dt="2023-04-27T01:06:41.196" v="5860" actId="478"/>
          <ac:spMkLst>
            <pc:docMk/>
            <pc:sldMk cId="2031146442" sldId="372"/>
            <ac:spMk id="12" creationId="{B7B92784-C533-7407-61EC-D30157FBA741}"/>
          </ac:spMkLst>
        </pc:spChg>
        <pc:spChg chg="add mod">
          <ac:chgData name="Hong Fei Jin" userId="5be59b67-4975-4a6c-9d8a-7b1a8a02b8e7" providerId="ADAL" clId="{4371E6EC-D156-4B8F-9334-98474D76FDBD}" dt="2023-04-27T01:10:12.886" v="6408" actId="1076"/>
          <ac:spMkLst>
            <pc:docMk/>
            <pc:sldMk cId="2031146442" sldId="372"/>
            <ac:spMk id="14" creationId="{AEB249C9-1354-6BA5-9556-EDBEA4DD8615}"/>
          </ac:spMkLst>
        </pc:spChg>
        <pc:spChg chg="del">
          <ac:chgData name="Hong Fei Jin" userId="5be59b67-4975-4a6c-9d8a-7b1a8a02b8e7" providerId="ADAL" clId="{4371E6EC-D156-4B8F-9334-98474D76FDBD}" dt="2023-04-27T01:06:56.046" v="5870" actId="478"/>
          <ac:spMkLst>
            <pc:docMk/>
            <pc:sldMk cId="2031146442" sldId="372"/>
            <ac:spMk id="17" creationId="{EC43ED47-4C7D-DAD2-AC86-EE96B1524217}"/>
          </ac:spMkLst>
        </pc:spChg>
        <pc:picChg chg="add mod">
          <ac:chgData name="Hong Fei Jin" userId="5be59b67-4975-4a6c-9d8a-7b1a8a02b8e7" providerId="ADAL" clId="{4371E6EC-D156-4B8F-9334-98474D76FDBD}" dt="2023-04-27T01:09:59.385" v="6405" actId="1076"/>
          <ac:picMkLst>
            <pc:docMk/>
            <pc:sldMk cId="2031146442" sldId="372"/>
            <ac:picMk id="11" creationId="{119196A5-A6CC-6CDE-5E58-C674DA302893}"/>
          </ac:picMkLst>
        </pc:picChg>
        <pc:picChg chg="del">
          <ac:chgData name="Hong Fei Jin" userId="5be59b67-4975-4a6c-9d8a-7b1a8a02b8e7" providerId="ADAL" clId="{4371E6EC-D156-4B8F-9334-98474D76FDBD}" dt="2023-04-27T01:06:54.659" v="5868" actId="478"/>
          <ac:picMkLst>
            <pc:docMk/>
            <pc:sldMk cId="2031146442" sldId="372"/>
            <ac:picMk id="13" creationId="{80A0AB07-2511-9173-0F67-2189EACFF3B7}"/>
          </ac:picMkLst>
        </pc:picChg>
        <pc:picChg chg="del">
          <ac:chgData name="Hong Fei Jin" userId="5be59b67-4975-4a6c-9d8a-7b1a8a02b8e7" providerId="ADAL" clId="{4371E6EC-D156-4B8F-9334-98474D76FDBD}" dt="2023-04-27T01:06:55.026" v="5869" actId="478"/>
          <ac:picMkLst>
            <pc:docMk/>
            <pc:sldMk cId="2031146442" sldId="372"/>
            <ac:picMk id="15" creationId="{BE24F846-4BAA-B6CA-2391-C51387E34514}"/>
          </ac:picMkLst>
        </pc:picChg>
      </pc:sldChg>
      <pc:sldChg chg="addSp modSp add mod modNotesTx">
        <pc:chgData name="Hong Fei Jin" userId="5be59b67-4975-4a6c-9d8a-7b1a8a02b8e7" providerId="ADAL" clId="{4371E6EC-D156-4B8F-9334-98474D76FDBD}" dt="2023-04-27T02:00:42.877" v="8400" actId="5793"/>
        <pc:sldMkLst>
          <pc:docMk/>
          <pc:sldMk cId="3751491109" sldId="373"/>
        </pc:sldMkLst>
        <pc:spChg chg="mod">
          <ac:chgData name="Hong Fei Jin" userId="5be59b67-4975-4a6c-9d8a-7b1a8a02b8e7" providerId="ADAL" clId="{4371E6EC-D156-4B8F-9334-98474D76FDBD}" dt="2023-04-27T01:25:07.348" v="7191" actId="14100"/>
          <ac:spMkLst>
            <pc:docMk/>
            <pc:sldMk cId="3751491109" sldId="373"/>
            <ac:spMk id="2" creationId="{A4AE01AC-B80B-8D8A-B4F9-749F18C45DCB}"/>
          </ac:spMkLst>
        </pc:spChg>
        <pc:spChg chg="add mod">
          <ac:chgData name="Hong Fei Jin" userId="5be59b67-4975-4a6c-9d8a-7b1a8a02b8e7" providerId="ADAL" clId="{4371E6EC-D156-4B8F-9334-98474D76FDBD}" dt="2023-04-27T01:48:59.446" v="8398" actId="1076"/>
          <ac:spMkLst>
            <pc:docMk/>
            <pc:sldMk cId="3751491109" sldId="373"/>
            <ac:spMk id="3" creationId="{E552356B-EE76-6041-AF26-C5F919CC36FD}"/>
          </ac:spMkLst>
        </pc:spChg>
        <pc:spChg chg="mod">
          <ac:chgData name="Hong Fei Jin" userId="5be59b67-4975-4a6c-9d8a-7b1a8a02b8e7" providerId="ADAL" clId="{4371E6EC-D156-4B8F-9334-98474D76FDBD}" dt="2023-04-27T01:39:55.127" v="7914" actId="14100"/>
          <ac:spMkLst>
            <pc:docMk/>
            <pc:sldMk cId="3751491109" sldId="373"/>
            <ac:spMk id="4" creationId="{D6B1E4F5-60A1-4ABE-5756-587008891223}"/>
          </ac:spMkLst>
        </pc:spChg>
        <pc:spChg chg="mod">
          <ac:chgData name="Hong Fei Jin" userId="5be59b67-4975-4a6c-9d8a-7b1a8a02b8e7" providerId="ADAL" clId="{4371E6EC-D156-4B8F-9334-98474D76FDBD}" dt="2023-04-27T01:36:06.667" v="7467" actId="1076"/>
          <ac:spMkLst>
            <pc:docMk/>
            <pc:sldMk cId="3751491109" sldId="373"/>
            <ac:spMk id="5" creationId="{5B269EBD-B8FB-B51A-5CE3-BB01FC27026A}"/>
          </ac:spMkLst>
        </pc:spChg>
        <pc:spChg chg="mod">
          <ac:chgData name="Hong Fei Jin" userId="5be59b67-4975-4a6c-9d8a-7b1a8a02b8e7" providerId="ADAL" clId="{4371E6EC-D156-4B8F-9334-98474D76FDBD}" dt="2023-04-27T01:42:57.791" v="8390" actId="1076"/>
          <ac:spMkLst>
            <pc:docMk/>
            <pc:sldMk cId="3751491109" sldId="373"/>
            <ac:spMk id="6" creationId="{667ACE37-9ED4-FC9C-CC43-1AB7533536B4}"/>
          </ac:spMkLst>
        </pc:spChg>
        <pc:spChg chg="mod">
          <ac:chgData name="Hong Fei Jin" userId="5be59b67-4975-4a6c-9d8a-7b1a8a02b8e7" providerId="ADAL" clId="{4371E6EC-D156-4B8F-9334-98474D76FDBD}" dt="2023-04-27T01:42:31.673" v="8384" actId="20577"/>
          <ac:spMkLst>
            <pc:docMk/>
            <pc:sldMk cId="3751491109" sldId="373"/>
            <ac:spMk id="7" creationId="{B435ACAD-61A5-4C8B-77C0-D7CA584A9B76}"/>
          </ac:spMkLst>
        </pc:spChg>
        <pc:spChg chg="add mod">
          <ac:chgData name="Hong Fei Jin" userId="5be59b67-4975-4a6c-9d8a-7b1a8a02b8e7" providerId="ADAL" clId="{4371E6EC-D156-4B8F-9334-98474D76FDBD}" dt="2023-04-27T01:48:57.350" v="8397" actId="1076"/>
          <ac:spMkLst>
            <pc:docMk/>
            <pc:sldMk cId="3751491109" sldId="373"/>
            <ac:spMk id="8" creationId="{C28A417C-D516-D222-1673-C8E053014089}"/>
          </ac:spMkLst>
        </pc:spChg>
      </pc:sldChg>
      <pc:sldChg chg="addSp delSp modSp add mod">
        <pc:chgData name="Hong Fei Jin" userId="5be59b67-4975-4a6c-9d8a-7b1a8a02b8e7" providerId="ADAL" clId="{4371E6EC-D156-4B8F-9334-98474D76FDBD}" dt="2023-04-27T02:09:06.560" v="8900" actId="1076"/>
        <pc:sldMkLst>
          <pc:docMk/>
          <pc:sldMk cId="2902112510" sldId="374"/>
        </pc:sldMkLst>
        <pc:spChg chg="mod">
          <ac:chgData name="Hong Fei Jin" userId="5be59b67-4975-4a6c-9d8a-7b1a8a02b8e7" providerId="ADAL" clId="{4371E6EC-D156-4B8F-9334-98474D76FDBD}" dt="2023-04-27T02:01:02.049" v="8446" actId="20577"/>
          <ac:spMkLst>
            <pc:docMk/>
            <pc:sldMk cId="2902112510" sldId="374"/>
            <ac:spMk id="2" creationId="{A4AE01AC-B80B-8D8A-B4F9-749F18C45DCB}"/>
          </ac:spMkLst>
        </pc:spChg>
        <pc:spChg chg="del">
          <ac:chgData name="Hong Fei Jin" userId="5be59b67-4975-4a6c-9d8a-7b1a8a02b8e7" providerId="ADAL" clId="{4371E6EC-D156-4B8F-9334-98474D76FDBD}" dt="2023-04-27T02:01:35.119" v="8454" actId="478"/>
          <ac:spMkLst>
            <pc:docMk/>
            <pc:sldMk cId="2902112510" sldId="374"/>
            <ac:spMk id="4" creationId="{D6B1E4F5-60A1-4ABE-5756-587008891223}"/>
          </ac:spMkLst>
        </pc:spChg>
        <pc:spChg chg="del">
          <ac:chgData name="Hong Fei Jin" userId="5be59b67-4975-4a6c-9d8a-7b1a8a02b8e7" providerId="ADAL" clId="{4371E6EC-D156-4B8F-9334-98474D76FDBD}" dt="2023-04-27T02:01:38.616" v="8455" actId="478"/>
          <ac:spMkLst>
            <pc:docMk/>
            <pc:sldMk cId="2902112510" sldId="374"/>
            <ac:spMk id="5" creationId="{5B269EBD-B8FB-B51A-5CE3-BB01FC27026A}"/>
          </ac:spMkLst>
        </pc:spChg>
        <pc:spChg chg="mod">
          <ac:chgData name="Hong Fei Jin" userId="5be59b67-4975-4a6c-9d8a-7b1a8a02b8e7" providerId="ADAL" clId="{4371E6EC-D156-4B8F-9334-98474D76FDBD}" dt="2023-04-27T02:05:51.817" v="8782" actId="1076"/>
          <ac:spMkLst>
            <pc:docMk/>
            <pc:sldMk cId="2902112510" sldId="374"/>
            <ac:spMk id="6" creationId="{667ACE37-9ED4-FC9C-CC43-1AB7533536B4}"/>
          </ac:spMkLst>
        </pc:spChg>
        <pc:spChg chg="mod">
          <ac:chgData name="Hong Fei Jin" userId="5be59b67-4975-4a6c-9d8a-7b1a8a02b8e7" providerId="ADAL" clId="{4371E6EC-D156-4B8F-9334-98474D76FDBD}" dt="2023-04-27T02:06:18.044" v="8788" actId="20577"/>
          <ac:spMkLst>
            <pc:docMk/>
            <pc:sldMk cId="2902112510" sldId="374"/>
            <ac:spMk id="7" creationId="{B435ACAD-61A5-4C8B-77C0-D7CA584A9B76}"/>
          </ac:spMkLst>
        </pc:spChg>
        <pc:spChg chg="add mod">
          <ac:chgData name="Hong Fei Jin" userId="5be59b67-4975-4a6c-9d8a-7b1a8a02b8e7" providerId="ADAL" clId="{4371E6EC-D156-4B8F-9334-98474D76FDBD}" dt="2023-04-27T02:09:06.560" v="8900" actId="1076"/>
          <ac:spMkLst>
            <pc:docMk/>
            <pc:sldMk cId="2902112510" sldId="374"/>
            <ac:spMk id="12" creationId="{F0A89B29-8B9F-6A94-8020-146E3AB5383A}"/>
          </ac:spMkLst>
        </pc:spChg>
        <pc:picChg chg="add del mod">
          <ac:chgData name="Hong Fei Jin" userId="5be59b67-4975-4a6c-9d8a-7b1a8a02b8e7" providerId="ADAL" clId="{4371E6EC-D156-4B8F-9334-98474D76FDBD}" dt="2023-04-27T02:07:57.058" v="8795" actId="478"/>
          <ac:picMkLst>
            <pc:docMk/>
            <pc:sldMk cId="2902112510" sldId="374"/>
            <ac:picMk id="8" creationId="{F21A4C77-DC76-4D81-DAA6-D8E874BA2E1B}"/>
          </ac:picMkLst>
        </pc:picChg>
        <pc:picChg chg="add mod">
          <ac:chgData name="Hong Fei Jin" userId="5be59b67-4975-4a6c-9d8a-7b1a8a02b8e7" providerId="ADAL" clId="{4371E6EC-D156-4B8F-9334-98474D76FDBD}" dt="2023-04-27T02:09:06.560" v="8900" actId="1076"/>
          <ac:picMkLst>
            <pc:docMk/>
            <pc:sldMk cId="2902112510" sldId="374"/>
            <ac:picMk id="10" creationId="{8F373AEC-C284-AD5B-DB4E-2471C2161F83}"/>
          </ac:picMkLst>
        </pc:picChg>
      </pc:sldChg>
      <pc:sldChg chg="addSp delSp modSp add mod">
        <pc:chgData name="Hong Fei Jin" userId="5be59b67-4975-4a6c-9d8a-7b1a8a02b8e7" providerId="ADAL" clId="{4371E6EC-D156-4B8F-9334-98474D76FDBD}" dt="2023-04-27T02:27:42.394" v="8961" actId="1076"/>
        <pc:sldMkLst>
          <pc:docMk/>
          <pc:sldMk cId="1314296448" sldId="375"/>
        </pc:sldMkLst>
        <pc:picChg chg="add mod">
          <ac:chgData name="Hong Fei Jin" userId="5be59b67-4975-4a6c-9d8a-7b1a8a02b8e7" providerId="ADAL" clId="{4371E6EC-D156-4B8F-9334-98474D76FDBD}" dt="2023-04-27T02:27:33.826" v="8960" actId="1076"/>
          <ac:picMkLst>
            <pc:docMk/>
            <pc:sldMk cId="1314296448" sldId="375"/>
            <ac:picMk id="4" creationId="{B1F31B92-5840-6010-6AD5-31FA42AB331A}"/>
          </ac:picMkLst>
        </pc:picChg>
        <pc:picChg chg="del">
          <ac:chgData name="Hong Fei Jin" userId="5be59b67-4975-4a6c-9d8a-7b1a8a02b8e7" providerId="ADAL" clId="{4371E6EC-D156-4B8F-9334-98474D76FDBD}" dt="2023-04-27T02:21:51.541" v="8918" actId="478"/>
          <ac:picMkLst>
            <pc:docMk/>
            <pc:sldMk cId="1314296448" sldId="375"/>
            <ac:picMk id="5" creationId="{CA459B1B-CC31-E9CF-479A-6D9FC38247E0}"/>
          </ac:picMkLst>
        </pc:picChg>
        <pc:picChg chg="del mod modCrop">
          <ac:chgData name="Hong Fei Jin" userId="5be59b67-4975-4a6c-9d8a-7b1a8a02b8e7" providerId="ADAL" clId="{4371E6EC-D156-4B8F-9334-98474D76FDBD}" dt="2023-04-27T02:24:57.879" v="8926" actId="478"/>
          <ac:picMkLst>
            <pc:docMk/>
            <pc:sldMk cId="1314296448" sldId="375"/>
            <ac:picMk id="7" creationId="{F6C6FBD5-3A31-8629-5702-D1A093DCF899}"/>
          </ac:picMkLst>
        </pc:picChg>
        <pc:picChg chg="add del">
          <ac:chgData name="Hong Fei Jin" userId="5be59b67-4975-4a6c-9d8a-7b1a8a02b8e7" providerId="ADAL" clId="{4371E6EC-D156-4B8F-9334-98474D76FDBD}" dt="2023-04-27T02:25:35.825" v="8937" actId="21"/>
          <ac:picMkLst>
            <pc:docMk/>
            <pc:sldMk cId="1314296448" sldId="375"/>
            <ac:picMk id="8" creationId="{03F50A6D-1B25-B747-E4D9-EC813963384C}"/>
          </ac:picMkLst>
        </pc:picChg>
        <pc:picChg chg="add mod">
          <ac:chgData name="Hong Fei Jin" userId="5be59b67-4975-4a6c-9d8a-7b1a8a02b8e7" providerId="ADAL" clId="{4371E6EC-D156-4B8F-9334-98474D76FDBD}" dt="2023-04-27T02:27:27.024" v="8958" actId="1076"/>
          <ac:picMkLst>
            <pc:docMk/>
            <pc:sldMk cId="1314296448" sldId="375"/>
            <ac:picMk id="10" creationId="{B9BF9E7D-C350-1943-4C5F-20818FC97197}"/>
          </ac:picMkLst>
        </pc:picChg>
        <pc:picChg chg="add mod">
          <ac:chgData name="Hong Fei Jin" userId="5be59b67-4975-4a6c-9d8a-7b1a8a02b8e7" providerId="ADAL" clId="{4371E6EC-D156-4B8F-9334-98474D76FDBD}" dt="2023-04-27T02:27:42.394" v="8961" actId="1076"/>
          <ac:picMkLst>
            <pc:docMk/>
            <pc:sldMk cId="1314296448" sldId="375"/>
            <ac:picMk id="12" creationId="{DF05BDA3-D3E8-F3EB-4A98-7680982C9A41}"/>
          </ac:picMkLst>
        </pc:picChg>
      </pc:sldChg>
      <pc:sldChg chg="addSp delSp modSp add mod ord">
        <pc:chgData name="Hong Fei Jin" userId="5be59b67-4975-4a6c-9d8a-7b1a8a02b8e7" providerId="ADAL" clId="{4371E6EC-D156-4B8F-9334-98474D76FDBD}" dt="2023-04-27T02:25:47.072" v="8942" actId="1076"/>
        <pc:sldMkLst>
          <pc:docMk/>
          <pc:sldMk cId="3087971642" sldId="376"/>
        </pc:sldMkLst>
        <pc:picChg chg="add mod">
          <ac:chgData name="Hong Fei Jin" userId="5be59b67-4975-4a6c-9d8a-7b1a8a02b8e7" providerId="ADAL" clId="{4371E6EC-D156-4B8F-9334-98474D76FDBD}" dt="2023-04-27T02:25:47.072" v="8942" actId="1076"/>
          <ac:picMkLst>
            <pc:docMk/>
            <pc:sldMk cId="3087971642" sldId="376"/>
            <ac:picMk id="3" creationId="{F762724B-3DF5-0E5E-980C-88997DEC1508}"/>
          </ac:picMkLst>
        </pc:picChg>
        <pc:picChg chg="del">
          <ac:chgData name="Hong Fei Jin" userId="5be59b67-4975-4a6c-9d8a-7b1a8a02b8e7" providerId="ADAL" clId="{4371E6EC-D156-4B8F-9334-98474D76FDBD}" dt="2023-04-27T02:25:33.988" v="8936" actId="478"/>
          <ac:picMkLst>
            <pc:docMk/>
            <pc:sldMk cId="3087971642" sldId="376"/>
            <ac:picMk id="5" creationId="{CA459B1B-CC31-E9CF-479A-6D9FC38247E0}"/>
          </ac:picMkLst>
        </pc:picChg>
      </pc:sldChg>
      <pc:sldMasterChg chg="delSldLayout">
        <pc:chgData name="Hong Fei Jin" userId="5be59b67-4975-4a6c-9d8a-7b1a8a02b8e7" providerId="ADAL" clId="{4371E6EC-D156-4B8F-9334-98474D76FDBD}" dt="2023-04-27T01:10:31.594" v="6413" actId="47"/>
        <pc:sldMasterMkLst>
          <pc:docMk/>
          <pc:sldMasterMk cId="0" sldId="2147483677"/>
        </pc:sldMasterMkLst>
        <pc:sldLayoutChg chg="del">
          <pc:chgData name="Hong Fei Jin" userId="5be59b67-4975-4a6c-9d8a-7b1a8a02b8e7" providerId="ADAL" clId="{4371E6EC-D156-4B8F-9334-98474D76FDBD}" dt="2023-04-26T03:54:18.726" v="808" actId="47"/>
          <pc:sldLayoutMkLst>
            <pc:docMk/>
            <pc:sldMasterMk cId="0" sldId="2147483677"/>
            <pc:sldLayoutMk cId="0" sldId="2147483654"/>
          </pc:sldLayoutMkLst>
        </pc:sldLayoutChg>
        <pc:sldLayoutChg chg="del">
          <pc:chgData name="Hong Fei Jin" userId="5be59b67-4975-4a6c-9d8a-7b1a8a02b8e7" providerId="ADAL" clId="{4371E6EC-D156-4B8F-9334-98474D76FDBD}" dt="2023-04-26T04:45:43.693" v="3656" actId="47"/>
          <pc:sldLayoutMkLst>
            <pc:docMk/>
            <pc:sldMasterMk cId="0" sldId="2147483677"/>
            <pc:sldLayoutMk cId="0" sldId="2147483658"/>
          </pc:sldLayoutMkLst>
        </pc:sldLayoutChg>
        <pc:sldLayoutChg chg="del">
          <pc:chgData name="Hong Fei Jin" userId="5be59b67-4975-4a6c-9d8a-7b1a8a02b8e7" providerId="ADAL" clId="{4371E6EC-D156-4B8F-9334-98474D76FDBD}" dt="2023-04-26T03:58:13.875" v="897" actId="47"/>
          <pc:sldLayoutMkLst>
            <pc:docMk/>
            <pc:sldMasterMk cId="0" sldId="2147483677"/>
            <pc:sldLayoutMk cId="0" sldId="2147483663"/>
          </pc:sldLayoutMkLst>
        </pc:sldLayoutChg>
        <pc:sldLayoutChg chg="del">
          <pc:chgData name="Hong Fei Jin" userId="5be59b67-4975-4a6c-9d8a-7b1a8a02b8e7" providerId="ADAL" clId="{4371E6EC-D156-4B8F-9334-98474D76FDBD}" dt="2023-04-26T03:43:56.970" v="459" actId="47"/>
          <pc:sldLayoutMkLst>
            <pc:docMk/>
            <pc:sldMasterMk cId="0" sldId="2147483677"/>
            <pc:sldLayoutMk cId="0" sldId="2147483665"/>
          </pc:sldLayoutMkLst>
        </pc:sldLayoutChg>
        <pc:sldLayoutChg chg="del">
          <pc:chgData name="Hong Fei Jin" userId="5be59b67-4975-4a6c-9d8a-7b1a8a02b8e7" providerId="ADAL" clId="{4371E6EC-D156-4B8F-9334-98474D76FDBD}" dt="2023-04-26T03:58:09.455" v="892" actId="47"/>
          <pc:sldLayoutMkLst>
            <pc:docMk/>
            <pc:sldMasterMk cId="0" sldId="2147483677"/>
            <pc:sldLayoutMk cId="0" sldId="2147483669"/>
          </pc:sldLayoutMkLst>
        </pc:sldLayoutChg>
        <pc:sldLayoutChg chg="del">
          <pc:chgData name="Hong Fei Jin" userId="5be59b67-4975-4a6c-9d8a-7b1a8a02b8e7" providerId="ADAL" clId="{4371E6EC-D156-4B8F-9334-98474D76FDBD}" dt="2023-04-26T03:54:22.055" v="811" actId="47"/>
          <pc:sldLayoutMkLst>
            <pc:docMk/>
            <pc:sldMasterMk cId="0" sldId="2147483677"/>
            <pc:sldLayoutMk cId="0" sldId="2147483672"/>
          </pc:sldLayoutMkLst>
        </pc:sldLayoutChg>
        <pc:sldLayoutChg chg="del">
          <pc:chgData name="Hong Fei Jin" userId="5be59b67-4975-4a6c-9d8a-7b1a8a02b8e7" providerId="ADAL" clId="{4371E6EC-D156-4B8F-9334-98474D76FDBD}" dt="2023-04-27T01:10:31.594" v="6413" actId="47"/>
          <pc:sldLayoutMkLst>
            <pc:docMk/>
            <pc:sldMasterMk cId="0" sldId="2147483677"/>
            <pc:sldLayoutMk cId="1879582116" sldId="2147483678"/>
          </pc:sldLayoutMkLst>
        </pc:sldLayoutChg>
      </pc:sldMasterChg>
    </pc:docChg>
  </pc:docChgLst>
  <pc:docChgLst>
    <pc:chgData name="Himanshu Mayank" userId="S::himanshu.mayank@mail.mcgill.ca::1badfa22-0210-4fc4-9349-054844e3dbac" providerId="AD" clId="Web-{018EFFF2-4DA0-1D6A-1DF0-E3BD9D34C543}"/>
    <pc:docChg chg="addSld">
      <pc:chgData name="Himanshu Mayank" userId="S::himanshu.mayank@mail.mcgill.ca::1badfa22-0210-4fc4-9349-054844e3dbac" providerId="AD" clId="Web-{018EFFF2-4DA0-1D6A-1DF0-E3BD9D34C543}" dt="2023-04-25T20:26:25.102" v="0"/>
      <pc:docMkLst>
        <pc:docMk/>
      </pc:docMkLst>
      <pc:sldChg chg="new">
        <pc:chgData name="Himanshu Mayank" userId="S::himanshu.mayank@mail.mcgill.ca::1badfa22-0210-4fc4-9349-054844e3dbac" providerId="AD" clId="Web-{018EFFF2-4DA0-1D6A-1DF0-E3BD9D34C543}" dt="2023-04-25T20:26:25.102" v="0"/>
        <pc:sldMkLst>
          <pc:docMk/>
          <pc:sldMk cId="3283878467" sldId="342"/>
        </pc:sldMkLst>
      </pc:sldChg>
    </pc:docChg>
  </pc:docChgLst>
  <pc:docChgLst>
    <pc:chgData name="Ying-Fang Liang" userId="S::ying-fang.liang@mail.mcgill.ca::ac10db42-5d9f-47c0-aa8a-ffbc47048406" providerId="AD" clId="Web-{7231ADF5-522B-3FA0-348D-75C9A87E7ED8}"/>
    <pc:docChg chg="addSld modSld">
      <pc:chgData name="Ying-Fang Liang" userId="S::ying-fang.liang@mail.mcgill.ca::ac10db42-5d9f-47c0-aa8a-ffbc47048406" providerId="AD" clId="Web-{7231ADF5-522B-3FA0-348D-75C9A87E7ED8}" dt="2023-04-25T20:26:25.385" v="666"/>
      <pc:docMkLst>
        <pc:docMk/>
      </pc:docMkLst>
      <pc:sldChg chg="addSp modSp new">
        <pc:chgData name="Ying-Fang Liang" userId="S::ying-fang.liang@mail.mcgill.ca::ac10db42-5d9f-47c0-aa8a-ffbc47048406" providerId="AD" clId="Web-{7231ADF5-522B-3FA0-348D-75C9A87E7ED8}" dt="2023-04-25T19:56:01.597" v="252" actId="1076"/>
        <pc:sldMkLst>
          <pc:docMk/>
          <pc:sldMk cId="3989911191" sldId="338"/>
        </pc:sldMkLst>
        <pc:spChg chg="mod">
          <ac:chgData name="Ying-Fang Liang" userId="S::ying-fang.liang@mail.mcgill.ca::ac10db42-5d9f-47c0-aa8a-ffbc47048406" providerId="AD" clId="Web-{7231ADF5-522B-3FA0-348D-75C9A87E7ED8}" dt="2023-04-25T19:34:10.537" v="18" actId="20577"/>
          <ac:spMkLst>
            <pc:docMk/>
            <pc:sldMk cId="3989911191" sldId="338"/>
            <ac:spMk id="2" creationId="{3E09061B-2F02-7032-C164-B720DFB45351}"/>
          </ac:spMkLst>
        </pc:spChg>
        <pc:spChg chg="mod">
          <ac:chgData name="Ying-Fang Liang" userId="S::ying-fang.liang@mail.mcgill.ca::ac10db42-5d9f-47c0-aa8a-ffbc47048406" providerId="AD" clId="Web-{7231ADF5-522B-3FA0-348D-75C9A87E7ED8}" dt="2023-04-25T19:53:20.927" v="234" actId="20577"/>
          <ac:spMkLst>
            <pc:docMk/>
            <pc:sldMk cId="3989911191" sldId="338"/>
            <ac:spMk id="3" creationId="{9E356D38-262E-C462-1868-754E13820281}"/>
          </ac:spMkLst>
        </pc:spChg>
        <pc:picChg chg="add mod">
          <ac:chgData name="Ying-Fang Liang" userId="S::ying-fang.liang@mail.mcgill.ca::ac10db42-5d9f-47c0-aa8a-ffbc47048406" providerId="AD" clId="Web-{7231ADF5-522B-3FA0-348D-75C9A87E7ED8}" dt="2023-04-25T19:55:54.941" v="251" actId="1076"/>
          <ac:picMkLst>
            <pc:docMk/>
            <pc:sldMk cId="3989911191" sldId="338"/>
            <ac:picMk id="4" creationId="{C1A4F37A-744D-BF24-EDD7-204895FD9CB7}"/>
          </ac:picMkLst>
        </pc:picChg>
        <pc:picChg chg="add mod">
          <ac:chgData name="Ying-Fang Liang" userId="S::ying-fang.liang@mail.mcgill.ca::ac10db42-5d9f-47c0-aa8a-ffbc47048406" providerId="AD" clId="Web-{7231ADF5-522B-3FA0-348D-75C9A87E7ED8}" dt="2023-04-25T19:56:01.597" v="252" actId="1076"/>
          <ac:picMkLst>
            <pc:docMk/>
            <pc:sldMk cId="3989911191" sldId="338"/>
            <ac:picMk id="5" creationId="{7579C6B3-E7F4-6295-A91B-980D09837879}"/>
          </ac:picMkLst>
        </pc:picChg>
        <pc:picChg chg="add mod">
          <ac:chgData name="Ying-Fang Liang" userId="S::ying-fang.liang@mail.mcgill.ca::ac10db42-5d9f-47c0-aa8a-ffbc47048406" providerId="AD" clId="Web-{7231ADF5-522B-3FA0-348D-75C9A87E7ED8}" dt="2023-04-25T19:55:53.785" v="250" actId="1076"/>
          <ac:picMkLst>
            <pc:docMk/>
            <pc:sldMk cId="3989911191" sldId="338"/>
            <ac:picMk id="6" creationId="{2413D4CF-2272-0511-82E5-A02939E21F7C}"/>
          </ac:picMkLst>
        </pc:picChg>
      </pc:sldChg>
      <pc:sldChg chg="addSp delSp modSp add replId">
        <pc:chgData name="Ying-Fang Liang" userId="S::ying-fang.liang@mail.mcgill.ca::ac10db42-5d9f-47c0-aa8a-ffbc47048406" providerId="AD" clId="Web-{7231ADF5-522B-3FA0-348D-75C9A87E7ED8}" dt="2023-04-25T20:26:25.385" v="666"/>
        <pc:sldMkLst>
          <pc:docMk/>
          <pc:sldMk cId="3094123050" sldId="339"/>
        </pc:sldMkLst>
        <pc:spChg chg="mod">
          <ac:chgData name="Ying-Fang Liang" userId="S::ying-fang.liang@mail.mcgill.ca::ac10db42-5d9f-47c0-aa8a-ffbc47048406" providerId="AD" clId="Web-{7231ADF5-522B-3FA0-348D-75C9A87E7ED8}" dt="2023-04-25T20:01:24.030" v="260" actId="20577"/>
          <ac:spMkLst>
            <pc:docMk/>
            <pc:sldMk cId="3094123050" sldId="339"/>
            <ac:spMk id="2" creationId="{3E09061B-2F02-7032-C164-B720DFB45351}"/>
          </ac:spMkLst>
        </pc:spChg>
        <pc:spChg chg="del">
          <ac:chgData name="Ying-Fang Liang" userId="S::ying-fang.liang@mail.mcgill.ca::ac10db42-5d9f-47c0-aa8a-ffbc47048406" providerId="AD" clId="Web-{7231ADF5-522B-3FA0-348D-75C9A87E7ED8}" dt="2023-04-25T20:01:20.093" v="257"/>
          <ac:spMkLst>
            <pc:docMk/>
            <pc:sldMk cId="3094123050" sldId="339"/>
            <ac:spMk id="3" creationId="{9E356D38-262E-C462-1868-754E13820281}"/>
          </ac:spMkLst>
        </pc:spChg>
        <pc:spChg chg="add del mod">
          <ac:chgData name="Ying-Fang Liang" userId="S::ying-fang.liang@mail.mcgill.ca::ac10db42-5d9f-47c0-aa8a-ffbc47048406" providerId="AD" clId="Web-{7231ADF5-522B-3FA0-348D-75C9A87E7ED8}" dt="2023-04-25T20:01:34.921" v="261"/>
          <ac:spMkLst>
            <pc:docMk/>
            <pc:sldMk cId="3094123050" sldId="339"/>
            <ac:spMk id="8" creationId="{6A76238A-FAE2-E5DE-4CE8-479D64F91F79}"/>
          </ac:spMkLst>
        </pc:spChg>
        <pc:graphicFrameChg chg="add mod ord modGraphic">
          <ac:chgData name="Ying-Fang Liang" userId="S::ying-fang.liang@mail.mcgill.ca::ac10db42-5d9f-47c0-aa8a-ffbc47048406" providerId="AD" clId="Web-{7231ADF5-522B-3FA0-348D-75C9A87E7ED8}" dt="2023-04-25T20:26:25.385" v="666"/>
          <ac:graphicFrameMkLst>
            <pc:docMk/>
            <pc:sldMk cId="3094123050" sldId="339"/>
            <ac:graphicFrameMk id="9" creationId="{F820E31E-29CF-30CB-B3AE-3E556D18D783}"/>
          </ac:graphicFrameMkLst>
        </pc:graphicFrameChg>
        <pc:picChg chg="del">
          <ac:chgData name="Ying-Fang Liang" userId="S::ying-fang.liang@mail.mcgill.ca::ac10db42-5d9f-47c0-aa8a-ffbc47048406" providerId="AD" clId="Web-{7231ADF5-522B-3FA0-348D-75C9A87E7ED8}" dt="2023-04-25T20:01:16.608" v="255"/>
          <ac:picMkLst>
            <pc:docMk/>
            <pc:sldMk cId="3094123050" sldId="339"/>
            <ac:picMk id="4" creationId="{C1A4F37A-744D-BF24-EDD7-204895FD9CB7}"/>
          </ac:picMkLst>
        </pc:picChg>
        <pc:picChg chg="del">
          <ac:chgData name="Ying-Fang Liang" userId="S::ying-fang.liang@mail.mcgill.ca::ac10db42-5d9f-47c0-aa8a-ffbc47048406" providerId="AD" clId="Web-{7231ADF5-522B-3FA0-348D-75C9A87E7ED8}" dt="2023-04-25T20:01:13.030" v="254"/>
          <ac:picMkLst>
            <pc:docMk/>
            <pc:sldMk cId="3094123050" sldId="339"/>
            <ac:picMk id="5" creationId="{7579C6B3-E7F4-6295-A91B-980D09837879}"/>
          </ac:picMkLst>
        </pc:picChg>
        <pc:picChg chg="del">
          <ac:chgData name="Ying-Fang Liang" userId="S::ying-fang.liang@mail.mcgill.ca::ac10db42-5d9f-47c0-aa8a-ffbc47048406" providerId="AD" clId="Web-{7231ADF5-522B-3FA0-348D-75C9A87E7ED8}" dt="2023-04-25T20:01:16.671" v="256"/>
          <ac:picMkLst>
            <pc:docMk/>
            <pc:sldMk cId="3094123050" sldId="339"/>
            <ac:picMk id="6" creationId="{2413D4CF-2272-0511-82E5-A02939E21F7C}"/>
          </ac:picMkLst>
        </pc:picChg>
      </pc:sldChg>
    </pc:docChg>
  </pc:docChgLst>
  <pc:docChgLst>
    <pc:chgData name="Ying-Fang Liang" userId="S::ying-fang.liang@mail.mcgill.ca::ac10db42-5d9f-47c0-aa8a-ffbc47048406" providerId="AD" clId="Web-{B1EB2410-221C-4D20-1E71-B0FD25ABF393}"/>
    <pc:docChg chg="modSld">
      <pc:chgData name="Ying-Fang Liang" userId="S::ying-fang.liang@mail.mcgill.ca::ac10db42-5d9f-47c0-aa8a-ffbc47048406" providerId="AD" clId="Web-{B1EB2410-221C-4D20-1E71-B0FD25ABF393}" dt="2023-02-17T20:01:27.597" v="58"/>
      <pc:docMkLst>
        <pc:docMk/>
      </pc:docMkLst>
      <pc:sldChg chg="modSp">
        <pc:chgData name="Ying-Fang Liang" userId="S::ying-fang.liang@mail.mcgill.ca::ac10db42-5d9f-47c0-aa8a-ffbc47048406" providerId="AD" clId="Web-{B1EB2410-221C-4D20-1E71-B0FD25ABF393}" dt="2023-02-17T20:01:27.597" v="58"/>
        <pc:sldMkLst>
          <pc:docMk/>
          <pc:sldMk cId="3433386070" sldId="335"/>
        </pc:sldMkLst>
        <pc:graphicFrameChg chg="mod modGraphic">
          <ac:chgData name="Ying-Fang Liang" userId="S::ying-fang.liang@mail.mcgill.ca::ac10db42-5d9f-47c0-aa8a-ffbc47048406" providerId="AD" clId="Web-{B1EB2410-221C-4D20-1E71-B0FD25ABF393}" dt="2023-02-17T20:01:27.597" v="58"/>
          <ac:graphicFrameMkLst>
            <pc:docMk/>
            <pc:sldMk cId="3433386070" sldId="335"/>
            <ac:graphicFrameMk id="3" creationId="{A7A817BC-2089-BAFC-E0E7-636292ABD361}"/>
          </ac:graphicFrameMkLst>
        </pc:graphicFrameChg>
      </pc:sldChg>
    </pc:docChg>
  </pc:docChgLst>
  <pc:docChgLst>
    <pc:chgData name="Mudit Aggarwal" userId="S::mudit.aggarwal@mail.mcgill.ca::2b04ced2-223c-489c-bbd5-4b3729eccf80" providerId="AD" clId="Web-{9737297B-D882-7004-B02F-521D31EA6D53}"/>
    <pc:docChg chg="modSld">
      <pc:chgData name="Mudit Aggarwal" userId="S::mudit.aggarwal@mail.mcgill.ca::2b04ced2-223c-489c-bbd5-4b3729eccf80" providerId="AD" clId="Web-{9737297B-D882-7004-B02F-521D31EA6D53}" dt="2023-02-17T15:27:46.984" v="2" actId="1076"/>
      <pc:docMkLst>
        <pc:docMk/>
      </pc:docMkLst>
      <pc:sldChg chg="modSp">
        <pc:chgData name="Mudit Aggarwal" userId="S::mudit.aggarwal@mail.mcgill.ca::2b04ced2-223c-489c-bbd5-4b3729eccf80" providerId="AD" clId="Web-{9737297B-D882-7004-B02F-521D31EA6D53}" dt="2023-02-17T15:27:46.984" v="2" actId="1076"/>
        <pc:sldMkLst>
          <pc:docMk/>
          <pc:sldMk cId="3373074714" sldId="315"/>
        </pc:sldMkLst>
        <pc:spChg chg="mod">
          <ac:chgData name="Mudit Aggarwal" userId="S::mudit.aggarwal@mail.mcgill.ca::2b04ced2-223c-489c-bbd5-4b3729eccf80" providerId="AD" clId="Web-{9737297B-D882-7004-B02F-521D31EA6D53}" dt="2023-02-17T15:27:46.984" v="2" actId="1076"/>
          <ac:spMkLst>
            <pc:docMk/>
            <pc:sldMk cId="3373074714" sldId="315"/>
            <ac:spMk id="358" creationId="{00000000-0000-0000-0000-000000000000}"/>
          </ac:spMkLst>
        </pc:spChg>
      </pc:sldChg>
    </pc:docChg>
  </pc:docChgLst>
  <pc:docChgLst>
    <pc:chgData name="Nilanjana R Raghu" userId="S::nilanjana.raghu@mail.mcgill.ca::9f60b035-e20d-4298-ab5f-6b57926120ec" providerId="AD" clId="Web-{4166FA11-73F1-185F-1BBC-B583B3A5DEE2}"/>
    <pc:docChg chg="delSld modSld">
      <pc:chgData name="Nilanjana R Raghu" userId="S::nilanjana.raghu@mail.mcgill.ca::9f60b035-e20d-4298-ab5f-6b57926120ec" providerId="AD" clId="Web-{4166FA11-73F1-185F-1BBC-B583B3A5DEE2}" dt="2023-02-17T19:34:38.315" v="1"/>
      <pc:docMkLst>
        <pc:docMk/>
      </pc:docMkLst>
      <pc:sldChg chg="modSp">
        <pc:chgData name="Nilanjana R Raghu" userId="S::nilanjana.raghu@mail.mcgill.ca::9f60b035-e20d-4298-ab5f-6b57926120ec" providerId="AD" clId="Web-{4166FA11-73F1-185F-1BBC-B583B3A5DEE2}" dt="2023-02-17T19:31:12.140" v="0" actId="20577"/>
        <pc:sldMkLst>
          <pc:docMk/>
          <pc:sldMk cId="967941648" sldId="313"/>
        </pc:sldMkLst>
        <pc:spChg chg="mod">
          <ac:chgData name="Nilanjana R Raghu" userId="S::nilanjana.raghu@mail.mcgill.ca::9f60b035-e20d-4298-ab5f-6b57926120ec" providerId="AD" clId="Web-{4166FA11-73F1-185F-1BBC-B583B3A5DEE2}" dt="2023-02-17T19:31:12.140" v="0" actId="20577"/>
          <ac:spMkLst>
            <pc:docMk/>
            <pc:sldMk cId="967941648" sldId="313"/>
            <ac:spMk id="4" creationId="{7C77926A-990F-38D5-95FA-C0ECE3A4807F}"/>
          </ac:spMkLst>
        </pc:spChg>
      </pc:sldChg>
    </pc:docChg>
  </pc:docChgLst>
  <pc:docChgLst>
    <pc:chgData name="Jenny Yao" userId="01ee4859-0107-4d71-9504-f59862b4ffe1" providerId="ADAL" clId="{D7800AD0-E9CD-BC4F-9BFD-F0815B313D38}"/>
    <pc:docChg chg="custSel addSld modSld">
      <pc:chgData name="Jenny Yao" userId="01ee4859-0107-4d71-9504-f59862b4ffe1" providerId="ADAL" clId="{D7800AD0-E9CD-BC4F-9BFD-F0815B313D38}" dt="2023-04-25T21:44:54.937" v="1976" actId="20577"/>
      <pc:docMkLst>
        <pc:docMk/>
      </pc:docMkLst>
      <pc:sldChg chg="modSp mod">
        <pc:chgData name="Jenny Yao" userId="01ee4859-0107-4d71-9504-f59862b4ffe1" providerId="ADAL" clId="{D7800AD0-E9CD-BC4F-9BFD-F0815B313D38}" dt="2023-04-25T21:44:54.937" v="1976" actId="20577"/>
        <pc:sldMkLst>
          <pc:docMk/>
          <pc:sldMk cId="3094123050" sldId="339"/>
        </pc:sldMkLst>
        <pc:graphicFrameChg chg="modGraphic">
          <ac:chgData name="Jenny Yao" userId="01ee4859-0107-4d71-9504-f59862b4ffe1" providerId="ADAL" clId="{D7800AD0-E9CD-BC4F-9BFD-F0815B313D38}" dt="2023-04-25T21:44:54.937" v="1976" actId="20577"/>
          <ac:graphicFrameMkLst>
            <pc:docMk/>
            <pc:sldMk cId="3094123050" sldId="339"/>
            <ac:graphicFrameMk id="9" creationId="{F820E31E-29CF-30CB-B3AE-3E556D18D783}"/>
          </ac:graphicFrameMkLst>
        </pc:graphicFrameChg>
      </pc:sldChg>
      <pc:sldChg chg="addSp delSp modSp add mod">
        <pc:chgData name="Jenny Yao" userId="01ee4859-0107-4d71-9504-f59862b4ffe1" providerId="ADAL" clId="{D7800AD0-E9CD-BC4F-9BFD-F0815B313D38}" dt="2023-04-25T21:29:53.183" v="1236" actId="20577"/>
        <pc:sldMkLst>
          <pc:docMk/>
          <pc:sldMk cId="2833273122" sldId="340"/>
        </pc:sldMkLst>
        <pc:spChg chg="mod">
          <ac:chgData name="Jenny Yao" userId="01ee4859-0107-4d71-9504-f59862b4ffe1" providerId="ADAL" clId="{D7800AD0-E9CD-BC4F-9BFD-F0815B313D38}" dt="2023-04-25T20:24:42.919" v="4" actId="20577"/>
          <ac:spMkLst>
            <pc:docMk/>
            <pc:sldMk cId="2833273122" sldId="340"/>
            <ac:spMk id="2" creationId="{1A87991E-45D4-48B9-AB55-F17EDD3B54B9}"/>
          </ac:spMkLst>
        </pc:spChg>
        <pc:spChg chg="mod">
          <ac:chgData name="Jenny Yao" userId="01ee4859-0107-4d71-9504-f59862b4ffe1" providerId="ADAL" clId="{D7800AD0-E9CD-BC4F-9BFD-F0815B313D38}" dt="2023-04-25T21:15:14.507" v="1157" actId="1076"/>
          <ac:spMkLst>
            <pc:docMk/>
            <pc:sldMk cId="2833273122" sldId="340"/>
            <ac:spMk id="3" creationId="{4425F95C-1864-400F-8C77-0080F87981FC}"/>
          </ac:spMkLst>
        </pc:spChg>
        <pc:spChg chg="del">
          <ac:chgData name="Jenny Yao" userId="01ee4859-0107-4d71-9504-f59862b4ffe1" providerId="ADAL" clId="{D7800AD0-E9CD-BC4F-9BFD-F0815B313D38}" dt="2023-04-25T20:25:44.662" v="29" actId="478"/>
          <ac:spMkLst>
            <pc:docMk/>
            <pc:sldMk cId="2833273122" sldId="340"/>
            <ac:spMk id="6" creationId="{BFBC9408-CA1A-43B3-B8D8-F66F7C5AC4DF}"/>
          </ac:spMkLst>
        </pc:spChg>
        <pc:spChg chg="mod">
          <ac:chgData name="Jenny Yao" userId="01ee4859-0107-4d71-9504-f59862b4ffe1" providerId="ADAL" clId="{D7800AD0-E9CD-BC4F-9BFD-F0815B313D38}" dt="2023-04-25T21:29:53.183" v="1236" actId="20577"/>
          <ac:spMkLst>
            <pc:docMk/>
            <pc:sldMk cId="2833273122" sldId="340"/>
            <ac:spMk id="7" creationId="{E1A0C9C3-FD10-431B-866C-FD9F45EF8B1E}"/>
          </ac:spMkLst>
        </pc:spChg>
        <pc:spChg chg="add mod">
          <ac:chgData name="Jenny Yao" userId="01ee4859-0107-4d71-9504-f59862b4ffe1" providerId="ADAL" clId="{D7800AD0-E9CD-BC4F-9BFD-F0815B313D38}" dt="2023-04-25T21:17:44.214" v="1188" actId="1037"/>
          <ac:spMkLst>
            <pc:docMk/>
            <pc:sldMk cId="2833273122" sldId="340"/>
            <ac:spMk id="10" creationId="{C8992AA3-A1D1-5A45-8DF9-36B5296AB75D}"/>
          </ac:spMkLst>
        </pc:spChg>
        <pc:picChg chg="del">
          <ac:chgData name="Jenny Yao" userId="01ee4859-0107-4d71-9504-f59862b4ffe1" providerId="ADAL" clId="{D7800AD0-E9CD-BC4F-9BFD-F0815B313D38}" dt="2023-04-25T20:25:45.353" v="30" actId="478"/>
          <ac:picMkLst>
            <pc:docMk/>
            <pc:sldMk cId="2833273122" sldId="340"/>
            <ac:picMk id="4" creationId="{28B8CC2D-D482-40E6-AD99-FB2E8221D4D9}"/>
          </ac:picMkLst>
        </pc:picChg>
        <pc:picChg chg="add mod">
          <ac:chgData name="Jenny Yao" userId="01ee4859-0107-4d71-9504-f59862b4ffe1" providerId="ADAL" clId="{D7800AD0-E9CD-BC4F-9BFD-F0815B313D38}" dt="2023-04-25T21:17:28.881" v="1169" actId="1076"/>
          <ac:picMkLst>
            <pc:docMk/>
            <pc:sldMk cId="2833273122" sldId="340"/>
            <ac:picMk id="5" creationId="{15528CFF-0534-0F4C-AA33-F7AD3B185D4B}"/>
          </ac:picMkLst>
        </pc:picChg>
        <pc:picChg chg="del">
          <ac:chgData name="Jenny Yao" userId="01ee4859-0107-4d71-9504-f59862b4ffe1" providerId="ADAL" clId="{D7800AD0-E9CD-BC4F-9BFD-F0815B313D38}" dt="2023-04-25T20:25:45.851" v="31" actId="478"/>
          <ac:picMkLst>
            <pc:docMk/>
            <pc:sldMk cId="2833273122" sldId="340"/>
            <ac:picMk id="8" creationId="{318B877C-BA04-4AD0-8AF2-68E385386C13}"/>
          </ac:picMkLst>
        </pc:picChg>
        <pc:picChg chg="del">
          <ac:chgData name="Jenny Yao" userId="01ee4859-0107-4d71-9504-f59862b4ffe1" providerId="ADAL" clId="{D7800AD0-E9CD-BC4F-9BFD-F0815B313D38}" dt="2023-04-25T20:25:46.292" v="32" actId="478"/>
          <ac:picMkLst>
            <pc:docMk/>
            <pc:sldMk cId="2833273122" sldId="340"/>
            <ac:picMk id="9" creationId="{9CC1AB15-12AC-46A3-B4F6-9CC2387201B4}"/>
          </ac:picMkLst>
        </pc:picChg>
        <pc:picChg chg="add del mod">
          <ac:chgData name="Jenny Yao" userId="01ee4859-0107-4d71-9504-f59862b4ffe1" providerId="ADAL" clId="{D7800AD0-E9CD-BC4F-9BFD-F0815B313D38}" dt="2023-04-25T21:17:02.714" v="1166" actId="478"/>
          <ac:picMkLst>
            <pc:docMk/>
            <pc:sldMk cId="2833273122" sldId="340"/>
            <ac:picMk id="11" creationId="{503DB0E5-EE59-D248-BD2B-906D12173DDF}"/>
          </ac:picMkLst>
        </pc:picChg>
      </pc:sldChg>
      <pc:sldChg chg="addSp delSp modSp add mod modNotesTx">
        <pc:chgData name="Jenny Yao" userId="01ee4859-0107-4d71-9504-f59862b4ffe1" providerId="ADAL" clId="{D7800AD0-E9CD-BC4F-9BFD-F0815B313D38}" dt="2023-04-25T21:43:07.977" v="1939" actId="20577"/>
        <pc:sldMkLst>
          <pc:docMk/>
          <pc:sldMk cId="1653146446" sldId="341"/>
        </pc:sldMkLst>
        <pc:spChg chg="mod">
          <ac:chgData name="Jenny Yao" userId="01ee4859-0107-4d71-9504-f59862b4ffe1" providerId="ADAL" clId="{D7800AD0-E9CD-BC4F-9BFD-F0815B313D38}" dt="2023-04-25T21:38:51.819" v="1794" actId="14100"/>
          <ac:spMkLst>
            <pc:docMk/>
            <pc:sldMk cId="1653146446" sldId="341"/>
            <ac:spMk id="3" creationId="{9E356D38-262E-C462-1868-754E13820281}"/>
          </ac:spMkLst>
        </pc:spChg>
        <pc:spChg chg="add mod">
          <ac:chgData name="Jenny Yao" userId="01ee4859-0107-4d71-9504-f59862b4ffe1" providerId="ADAL" clId="{D7800AD0-E9CD-BC4F-9BFD-F0815B313D38}" dt="2023-04-25T21:41:43.722" v="1914" actId="1076"/>
          <ac:spMkLst>
            <pc:docMk/>
            <pc:sldMk cId="1653146446" sldId="341"/>
            <ac:spMk id="14" creationId="{5A1E632B-86D1-3D41-927B-580798B35AB3}"/>
          </ac:spMkLst>
        </pc:spChg>
        <pc:picChg chg="del">
          <ac:chgData name="Jenny Yao" userId="01ee4859-0107-4d71-9504-f59862b4ffe1" providerId="ADAL" clId="{D7800AD0-E9CD-BC4F-9BFD-F0815B313D38}" dt="2023-04-25T20:26:25.892" v="46" actId="478"/>
          <ac:picMkLst>
            <pc:docMk/>
            <pc:sldMk cId="1653146446" sldId="341"/>
            <ac:picMk id="4" creationId="{C1A4F37A-744D-BF24-EDD7-204895FD9CB7}"/>
          </ac:picMkLst>
        </pc:picChg>
        <pc:picChg chg="del">
          <ac:chgData name="Jenny Yao" userId="01ee4859-0107-4d71-9504-f59862b4ffe1" providerId="ADAL" clId="{D7800AD0-E9CD-BC4F-9BFD-F0815B313D38}" dt="2023-04-25T20:26:25.316" v="45" actId="478"/>
          <ac:picMkLst>
            <pc:docMk/>
            <pc:sldMk cId="1653146446" sldId="341"/>
            <ac:picMk id="5" creationId="{7579C6B3-E7F4-6295-A91B-980D09837879}"/>
          </ac:picMkLst>
        </pc:picChg>
        <pc:picChg chg="del">
          <ac:chgData name="Jenny Yao" userId="01ee4859-0107-4d71-9504-f59862b4ffe1" providerId="ADAL" clId="{D7800AD0-E9CD-BC4F-9BFD-F0815B313D38}" dt="2023-04-25T20:26:26.380" v="47" actId="478"/>
          <ac:picMkLst>
            <pc:docMk/>
            <pc:sldMk cId="1653146446" sldId="341"/>
            <ac:picMk id="6" creationId="{2413D4CF-2272-0511-82E5-A02939E21F7C}"/>
          </ac:picMkLst>
        </pc:picChg>
        <pc:picChg chg="add del mod">
          <ac:chgData name="Jenny Yao" userId="01ee4859-0107-4d71-9504-f59862b4ffe1" providerId="ADAL" clId="{D7800AD0-E9CD-BC4F-9BFD-F0815B313D38}" dt="2023-04-25T21:39:22.510" v="1799" actId="478"/>
          <ac:picMkLst>
            <pc:docMk/>
            <pc:sldMk cId="1653146446" sldId="341"/>
            <ac:picMk id="8" creationId="{3886AAFF-ADD3-E048-ADE7-1D1D983C620B}"/>
          </ac:picMkLst>
        </pc:picChg>
        <pc:picChg chg="add mod">
          <ac:chgData name="Jenny Yao" userId="01ee4859-0107-4d71-9504-f59862b4ffe1" providerId="ADAL" clId="{D7800AD0-E9CD-BC4F-9BFD-F0815B313D38}" dt="2023-04-25T21:40:48.899" v="1817" actId="1076"/>
          <ac:picMkLst>
            <pc:docMk/>
            <pc:sldMk cId="1653146446" sldId="341"/>
            <ac:picMk id="10" creationId="{87E133C2-E5E7-7B4C-876F-0E851DAE9644}"/>
          </ac:picMkLst>
        </pc:picChg>
        <pc:picChg chg="add mod">
          <ac:chgData name="Jenny Yao" userId="01ee4859-0107-4d71-9504-f59862b4ffe1" providerId="ADAL" clId="{D7800AD0-E9CD-BC4F-9BFD-F0815B313D38}" dt="2023-04-25T21:40:55.724" v="1822" actId="1076"/>
          <ac:picMkLst>
            <pc:docMk/>
            <pc:sldMk cId="1653146446" sldId="341"/>
            <ac:picMk id="11" creationId="{5980855E-E156-9A42-B730-35AC39D58D10}"/>
          </ac:picMkLst>
        </pc:picChg>
        <pc:picChg chg="add mod">
          <ac:chgData name="Jenny Yao" userId="01ee4859-0107-4d71-9504-f59862b4ffe1" providerId="ADAL" clId="{D7800AD0-E9CD-BC4F-9BFD-F0815B313D38}" dt="2023-04-25T21:40:54.603" v="1821" actId="1076"/>
          <ac:picMkLst>
            <pc:docMk/>
            <pc:sldMk cId="1653146446" sldId="341"/>
            <ac:picMk id="13" creationId="{1FBDD568-8384-9841-B60B-A32F7877C7F7}"/>
          </ac:picMkLst>
        </pc:picChg>
      </pc:sldChg>
    </pc:docChg>
  </pc:docChgLst>
  <pc:docChgLst>
    <pc:chgData name="Himanshu Mayank" userId="S::himanshu.mayank@mail.mcgill.ca::1badfa22-0210-4fc4-9349-054844e3dbac" providerId="AD" clId="Web-{E029F86A-233D-42C6-EAE7-0F38AE0C8A18}"/>
    <pc:docChg chg="modSld">
      <pc:chgData name="Himanshu Mayank" userId="S::himanshu.mayank@mail.mcgill.ca::1badfa22-0210-4fc4-9349-054844e3dbac" providerId="AD" clId="Web-{E029F86A-233D-42C6-EAE7-0F38AE0C8A18}" dt="2023-04-26T00:12:34.380" v="2" actId="20577"/>
      <pc:docMkLst>
        <pc:docMk/>
      </pc:docMkLst>
      <pc:sldChg chg="modSp">
        <pc:chgData name="Himanshu Mayank" userId="S::himanshu.mayank@mail.mcgill.ca::1badfa22-0210-4fc4-9349-054844e3dbac" providerId="AD" clId="Web-{E029F86A-233D-42C6-EAE7-0F38AE0C8A18}" dt="2023-04-26T00:12:34.380" v="2" actId="20577"/>
        <pc:sldMkLst>
          <pc:docMk/>
          <pc:sldMk cId="322972350" sldId="343"/>
        </pc:sldMkLst>
        <pc:spChg chg="mod">
          <ac:chgData name="Himanshu Mayank" userId="S::himanshu.mayank@mail.mcgill.ca::1badfa22-0210-4fc4-9349-054844e3dbac" providerId="AD" clId="Web-{E029F86A-233D-42C6-EAE7-0F38AE0C8A18}" dt="2023-04-26T00:12:34.380" v="2" actId="20577"/>
          <ac:spMkLst>
            <pc:docMk/>
            <pc:sldMk cId="322972350" sldId="343"/>
            <ac:spMk id="4" creationId="{870132B1-1A1D-51FD-AB0D-F4A6A0BDC81D}"/>
          </ac:spMkLst>
        </pc:spChg>
      </pc:sldChg>
    </pc:docChg>
  </pc:docChgLst>
  <pc:docChgLst>
    <pc:chgData name="Pedro Trujillo Mejia" userId="S::pedro.trujillomejia@mail.mcgill.ca::da12023c-edad-41c6-9f13-359d0c468a59" providerId="AD" clId="Web-{5D023A58-3F86-7B70-E92A-2B55DA95DF3E}"/>
    <pc:docChg chg="modSld">
      <pc:chgData name="Pedro Trujillo Mejia" userId="S::pedro.trujillomejia@mail.mcgill.ca::da12023c-edad-41c6-9f13-359d0c468a59" providerId="AD" clId="Web-{5D023A58-3F86-7B70-E92A-2B55DA95DF3E}" dt="2023-02-17T19:02:30.992" v="1" actId="20577"/>
      <pc:docMkLst>
        <pc:docMk/>
      </pc:docMkLst>
      <pc:sldChg chg="modSp">
        <pc:chgData name="Pedro Trujillo Mejia" userId="S::pedro.trujillomejia@mail.mcgill.ca::da12023c-edad-41c6-9f13-359d0c468a59" providerId="AD" clId="Web-{5D023A58-3F86-7B70-E92A-2B55DA95DF3E}" dt="2023-02-17T19:02:30.992" v="1" actId="20577"/>
        <pc:sldMkLst>
          <pc:docMk/>
          <pc:sldMk cId="3927086798" sldId="327"/>
        </pc:sldMkLst>
        <pc:spChg chg="mod">
          <ac:chgData name="Pedro Trujillo Mejia" userId="S::pedro.trujillomejia@mail.mcgill.ca::da12023c-edad-41c6-9f13-359d0c468a59" providerId="AD" clId="Web-{5D023A58-3F86-7B70-E92A-2B55DA95DF3E}" dt="2023-02-17T19:02:30.992" v="1" actId="20577"/>
          <ac:spMkLst>
            <pc:docMk/>
            <pc:sldMk cId="3927086798" sldId="327"/>
            <ac:spMk id="398" creationId="{00000000-0000-0000-0000-000000000000}"/>
          </ac:spMkLst>
        </pc:spChg>
      </pc:sldChg>
    </pc:docChg>
  </pc:docChgLst>
  <pc:docChgLst>
    <pc:chgData name="Nilanjana R Raghu" userId="S::nilanjana.raghu@mail.mcgill.ca::9f60b035-e20d-4298-ab5f-6b57926120ec" providerId="AD" clId="Web-{407E8507-3007-EEF8-9D38-03A879B22E4C}"/>
    <pc:docChg chg="addSld delSld modSld">
      <pc:chgData name="Nilanjana R Raghu" userId="S::nilanjana.raghu@mail.mcgill.ca::9f60b035-e20d-4298-ab5f-6b57926120ec" providerId="AD" clId="Web-{407E8507-3007-EEF8-9D38-03A879B22E4C}" dt="2023-02-17T18:05:15.828" v="72"/>
      <pc:docMkLst>
        <pc:docMk/>
      </pc:docMkLst>
      <pc:sldChg chg="addSp modSp new">
        <pc:chgData name="Nilanjana R Raghu" userId="S::nilanjana.raghu@mail.mcgill.ca::9f60b035-e20d-4298-ab5f-6b57926120ec" providerId="AD" clId="Web-{407E8507-3007-EEF8-9D38-03A879B22E4C}" dt="2023-02-17T18:05:15.828" v="72"/>
        <pc:sldMkLst>
          <pc:docMk/>
          <pc:sldMk cId="361006542" sldId="331"/>
        </pc:sldMkLst>
        <pc:spChg chg="mod">
          <ac:chgData name="Nilanjana R Raghu" userId="S::nilanjana.raghu@mail.mcgill.ca::9f60b035-e20d-4298-ab5f-6b57926120ec" providerId="AD" clId="Web-{407E8507-3007-EEF8-9D38-03A879B22E4C}" dt="2023-02-17T18:00:51.027" v="14" actId="20577"/>
          <ac:spMkLst>
            <pc:docMk/>
            <pc:sldMk cId="361006542" sldId="331"/>
            <ac:spMk id="2" creationId="{C1C0721D-EE15-5E1F-60EB-EE13EDD3D807}"/>
          </ac:spMkLst>
        </pc:spChg>
        <pc:spChg chg="mod">
          <ac:chgData name="Nilanjana R Raghu" userId="S::nilanjana.raghu@mail.mcgill.ca::9f60b035-e20d-4298-ab5f-6b57926120ec" providerId="AD" clId="Web-{407E8507-3007-EEF8-9D38-03A879B22E4C}" dt="2023-02-17T18:04:33.593" v="67" actId="1076"/>
          <ac:spMkLst>
            <pc:docMk/>
            <pc:sldMk cId="361006542" sldId="331"/>
            <ac:spMk id="3" creationId="{FC58795B-D845-5C84-44E6-F26A20F98BC4}"/>
          </ac:spMkLst>
        </pc:spChg>
        <pc:graphicFrameChg chg="add mod modGraphic">
          <ac:chgData name="Nilanjana R Raghu" userId="S::nilanjana.raghu@mail.mcgill.ca::9f60b035-e20d-4298-ab5f-6b57926120ec" providerId="AD" clId="Web-{407E8507-3007-EEF8-9D38-03A879B22E4C}" dt="2023-02-17T18:03:10.139" v="58"/>
          <ac:graphicFrameMkLst>
            <pc:docMk/>
            <pc:sldMk cId="361006542" sldId="331"/>
            <ac:graphicFrameMk id="4" creationId="{8A2A22EF-0776-6F1B-027D-A8790476733D}"/>
          </ac:graphicFrameMkLst>
        </pc:graphicFrameChg>
        <pc:graphicFrameChg chg="mod modGraphic">
          <ac:chgData name="Nilanjana R Raghu" userId="S::nilanjana.raghu@mail.mcgill.ca::9f60b035-e20d-4298-ab5f-6b57926120ec" providerId="AD" clId="Web-{407E8507-3007-EEF8-9D38-03A879B22E4C}" dt="2023-02-17T18:05:10.781" v="71"/>
          <ac:graphicFrameMkLst>
            <pc:docMk/>
            <pc:sldMk cId="361006542" sldId="331"/>
            <ac:graphicFrameMk id="5" creationId="{8FAAD3B5-19A9-A04C-4F8E-29D43AD292FC}"/>
          </ac:graphicFrameMkLst>
        </pc:graphicFrameChg>
        <pc:graphicFrameChg chg="add">
          <ac:chgData name="Nilanjana R Raghu" userId="S::nilanjana.raghu@mail.mcgill.ca::9f60b035-e20d-4298-ab5f-6b57926120ec" providerId="AD" clId="Web-{407E8507-3007-EEF8-9D38-03A879B22E4C}" dt="2023-02-17T18:05:15.828" v="72"/>
          <ac:graphicFrameMkLst>
            <pc:docMk/>
            <pc:sldMk cId="361006542" sldId="331"/>
            <ac:graphicFrameMk id="6" creationId="{0700D48D-0D19-5FCE-4366-7CFA7FFBDFE5}"/>
          </ac:graphicFrameMkLst>
        </pc:graphicFrameChg>
      </pc:sldChg>
    </pc:docChg>
  </pc:docChgLst>
  <pc:docChgLst>
    <pc:chgData name="Pedro Trujillo Mejia" userId="S::pedro.trujillomejia@mail.mcgill.ca::da12023c-edad-41c6-9f13-359d0c468a59" providerId="AD" clId="Web-{F44FBA86-0413-51CC-7017-5C1D6B0B58DB}"/>
    <pc:docChg chg="modSld">
      <pc:chgData name="Pedro Trujillo Mejia" userId="S::pedro.trujillomejia@mail.mcgill.ca::da12023c-edad-41c6-9f13-359d0c468a59" providerId="AD" clId="Web-{F44FBA86-0413-51CC-7017-5C1D6B0B58DB}" dt="2023-02-17T20:35:35.600" v="56" actId="20577"/>
      <pc:docMkLst>
        <pc:docMk/>
      </pc:docMkLst>
      <pc:sldChg chg="modSp">
        <pc:chgData name="Pedro Trujillo Mejia" userId="S::pedro.trujillomejia@mail.mcgill.ca::da12023c-edad-41c6-9f13-359d0c468a59" providerId="AD" clId="Web-{F44FBA86-0413-51CC-7017-5C1D6B0B58DB}" dt="2023-02-17T20:35:35.600" v="56" actId="20577"/>
        <pc:sldMkLst>
          <pc:docMk/>
          <pc:sldMk cId="430859925" sldId="333"/>
        </pc:sldMkLst>
        <pc:spChg chg="mod">
          <ac:chgData name="Pedro Trujillo Mejia" userId="S::pedro.trujillomejia@mail.mcgill.ca::da12023c-edad-41c6-9f13-359d0c468a59" providerId="AD" clId="Web-{F44FBA86-0413-51CC-7017-5C1D6B0B58DB}" dt="2023-02-17T20:35:35.600" v="56" actId="20577"/>
          <ac:spMkLst>
            <pc:docMk/>
            <pc:sldMk cId="430859925" sldId="333"/>
            <ac:spMk id="2" creationId="{583D13A6-89AD-C80A-F1B1-CA0D541D8BBB}"/>
          </ac:spMkLst>
        </pc:spChg>
      </pc:sldChg>
      <pc:sldChg chg="modSp">
        <pc:chgData name="Pedro Trujillo Mejia" userId="S::pedro.trujillomejia@mail.mcgill.ca::da12023c-edad-41c6-9f13-359d0c468a59" providerId="AD" clId="Web-{F44FBA86-0413-51CC-7017-5C1D6B0B58DB}" dt="2023-02-17T20:34:35.709" v="44"/>
        <pc:sldMkLst>
          <pc:docMk/>
          <pc:sldMk cId="3433386070" sldId="335"/>
        </pc:sldMkLst>
        <pc:graphicFrameChg chg="mod modGraphic">
          <ac:chgData name="Pedro Trujillo Mejia" userId="S::pedro.trujillomejia@mail.mcgill.ca::da12023c-edad-41c6-9f13-359d0c468a59" providerId="AD" clId="Web-{F44FBA86-0413-51CC-7017-5C1D6B0B58DB}" dt="2023-02-17T20:34:35.709" v="44"/>
          <ac:graphicFrameMkLst>
            <pc:docMk/>
            <pc:sldMk cId="3433386070" sldId="335"/>
            <ac:graphicFrameMk id="3" creationId="{A7A817BC-2089-BAFC-E0E7-636292ABD36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6516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9e355c63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9e355c63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5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571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US"/>
          </a:p>
        </p:txBody>
      </p:sp>
    </p:spTree>
    <p:extLst>
      <p:ext uri="{BB962C8B-B14F-4D97-AF65-F5344CB8AC3E}">
        <p14:creationId xmlns:p14="http://schemas.microsoft.com/office/powerpoint/2010/main" val="1132506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US"/>
          </a:p>
        </p:txBody>
      </p:sp>
    </p:spTree>
    <p:extLst>
      <p:ext uri="{BB962C8B-B14F-4D97-AF65-F5344CB8AC3E}">
        <p14:creationId xmlns:p14="http://schemas.microsoft.com/office/powerpoint/2010/main" val="2192432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US"/>
          </a:p>
        </p:txBody>
      </p:sp>
    </p:spTree>
    <p:extLst>
      <p:ext uri="{BB962C8B-B14F-4D97-AF65-F5344CB8AC3E}">
        <p14:creationId xmlns:p14="http://schemas.microsoft.com/office/powerpoint/2010/main" val="2414423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9e355c63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9e355c63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9e355c63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9e355c63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67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a9e355c63c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a9e355c63c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a:p>
        </p:txBody>
      </p:sp>
    </p:spTree>
    <p:extLst>
      <p:ext uri="{BB962C8B-B14F-4D97-AF65-F5344CB8AC3E}">
        <p14:creationId xmlns:p14="http://schemas.microsoft.com/office/powerpoint/2010/main" val="3207483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3516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9e355c63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9e355c63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962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4667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192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2935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428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930048" y="888967"/>
            <a:ext cx="2096658" cy="2096658"/>
            <a:chOff x="2125225" y="882100"/>
            <a:chExt cx="4498300" cy="4498300"/>
          </a:xfrm>
        </p:grpSpPr>
        <p:sp>
          <p:nvSpPr>
            <p:cNvPr id="10" name="Google Shape;10;p2"/>
            <p:cNvSpPr/>
            <p:nvPr/>
          </p:nvSpPr>
          <p:spPr>
            <a:xfrm>
              <a:off x="2125225" y="882100"/>
              <a:ext cx="4498300" cy="4498300"/>
            </a:xfrm>
            <a:custGeom>
              <a:avLst/>
              <a:gdLst/>
              <a:ahLst/>
              <a:cxnLst/>
              <a:rect l="l" t="t" r="r" b="b"/>
              <a:pathLst>
                <a:path w="179932" h="179932" extrusionOk="0">
                  <a:moveTo>
                    <a:pt x="90015" y="1"/>
                  </a:moveTo>
                  <a:cubicBezTo>
                    <a:pt x="40328" y="1"/>
                    <a:pt x="1" y="40328"/>
                    <a:pt x="1" y="89918"/>
                  </a:cubicBezTo>
                  <a:cubicBezTo>
                    <a:pt x="1" y="139604"/>
                    <a:pt x="40328" y="179932"/>
                    <a:pt x="90015" y="179932"/>
                  </a:cubicBezTo>
                  <a:cubicBezTo>
                    <a:pt x="139604" y="179932"/>
                    <a:pt x="179932" y="139604"/>
                    <a:pt x="179932" y="89918"/>
                  </a:cubicBezTo>
                  <a:cubicBezTo>
                    <a:pt x="179932" y="40328"/>
                    <a:pt x="139604" y="1"/>
                    <a:pt x="90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01875" y="2235400"/>
              <a:ext cx="933450" cy="1736400"/>
            </a:xfrm>
            <a:custGeom>
              <a:avLst/>
              <a:gdLst/>
              <a:ahLst/>
              <a:cxnLst/>
              <a:rect l="l" t="t" r="r" b="b"/>
              <a:pathLst>
                <a:path w="37338" h="69456" extrusionOk="0">
                  <a:moveTo>
                    <a:pt x="18668" y="1"/>
                  </a:moveTo>
                  <a:cubicBezTo>
                    <a:pt x="16719" y="1"/>
                    <a:pt x="14651" y="715"/>
                    <a:pt x="12832" y="1536"/>
                  </a:cubicBezTo>
                  <a:cubicBezTo>
                    <a:pt x="10806" y="2501"/>
                    <a:pt x="8877" y="3562"/>
                    <a:pt x="7043" y="4720"/>
                  </a:cubicBezTo>
                  <a:cubicBezTo>
                    <a:pt x="3570" y="6843"/>
                    <a:pt x="1" y="10219"/>
                    <a:pt x="579" y="14175"/>
                  </a:cubicBezTo>
                  <a:cubicBezTo>
                    <a:pt x="965" y="17069"/>
                    <a:pt x="3377" y="19095"/>
                    <a:pt x="5114" y="21411"/>
                  </a:cubicBezTo>
                  <a:cubicBezTo>
                    <a:pt x="6947" y="23823"/>
                    <a:pt x="8105" y="26717"/>
                    <a:pt x="8491" y="29708"/>
                  </a:cubicBezTo>
                  <a:cubicBezTo>
                    <a:pt x="8973" y="33567"/>
                    <a:pt x="8105" y="37812"/>
                    <a:pt x="10903" y="40803"/>
                  </a:cubicBezTo>
                  <a:cubicBezTo>
                    <a:pt x="13990" y="44083"/>
                    <a:pt x="16691" y="46206"/>
                    <a:pt x="17367" y="51030"/>
                  </a:cubicBezTo>
                  <a:cubicBezTo>
                    <a:pt x="18042" y="55564"/>
                    <a:pt x="17174" y="60195"/>
                    <a:pt x="17656" y="64729"/>
                  </a:cubicBezTo>
                  <a:cubicBezTo>
                    <a:pt x="17849" y="66370"/>
                    <a:pt x="18331" y="68203"/>
                    <a:pt x="19682" y="69071"/>
                  </a:cubicBezTo>
                  <a:cubicBezTo>
                    <a:pt x="20159" y="69336"/>
                    <a:pt x="20686" y="69455"/>
                    <a:pt x="21223" y="69455"/>
                  </a:cubicBezTo>
                  <a:cubicBezTo>
                    <a:pt x="22641" y="69455"/>
                    <a:pt x="24122" y="68621"/>
                    <a:pt x="24892" y="67431"/>
                  </a:cubicBezTo>
                  <a:cubicBezTo>
                    <a:pt x="25857" y="65694"/>
                    <a:pt x="26243" y="63668"/>
                    <a:pt x="25953" y="61739"/>
                  </a:cubicBezTo>
                  <a:cubicBezTo>
                    <a:pt x="25760" y="59713"/>
                    <a:pt x="25664" y="57686"/>
                    <a:pt x="25953" y="55757"/>
                  </a:cubicBezTo>
                  <a:cubicBezTo>
                    <a:pt x="26532" y="52380"/>
                    <a:pt x="28944" y="49679"/>
                    <a:pt x="30102" y="46495"/>
                  </a:cubicBezTo>
                  <a:cubicBezTo>
                    <a:pt x="32514" y="40224"/>
                    <a:pt x="29909" y="32216"/>
                    <a:pt x="34154" y="27007"/>
                  </a:cubicBezTo>
                  <a:cubicBezTo>
                    <a:pt x="35022" y="26138"/>
                    <a:pt x="35794" y="25270"/>
                    <a:pt x="36469" y="24209"/>
                  </a:cubicBezTo>
                  <a:cubicBezTo>
                    <a:pt x="36952" y="23147"/>
                    <a:pt x="37145" y="21990"/>
                    <a:pt x="37145" y="20735"/>
                  </a:cubicBezTo>
                  <a:cubicBezTo>
                    <a:pt x="37338" y="18131"/>
                    <a:pt x="37241" y="15043"/>
                    <a:pt x="35215" y="13403"/>
                  </a:cubicBezTo>
                  <a:cubicBezTo>
                    <a:pt x="34250" y="12728"/>
                    <a:pt x="33189" y="12245"/>
                    <a:pt x="32031" y="11859"/>
                  </a:cubicBezTo>
                  <a:cubicBezTo>
                    <a:pt x="29716" y="10895"/>
                    <a:pt x="27690" y="9255"/>
                    <a:pt x="26339" y="7036"/>
                  </a:cubicBezTo>
                  <a:cubicBezTo>
                    <a:pt x="24988" y="4913"/>
                    <a:pt x="24217" y="2405"/>
                    <a:pt x="22191" y="1054"/>
                  </a:cubicBezTo>
                  <a:cubicBezTo>
                    <a:pt x="21132" y="298"/>
                    <a:pt x="19925" y="1"/>
                    <a:pt x="18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608575" y="1292775"/>
              <a:ext cx="262925" cy="321900"/>
            </a:xfrm>
            <a:custGeom>
              <a:avLst/>
              <a:gdLst/>
              <a:ahLst/>
              <a:cxnLst/>
              <a:rect l="l" t="t" r="r" b="b"/>
              <a:pathLst>
                <a:path w="10517" h="12876" extrusionOk="0">
                  <a:moveTo>
                    <a:pt x="8697" y="0"/>
                  </a:moveTo>
                  <a:cubicBezTo>
                    <a:pt x="8565" y="0"/>
                    <a:pt x="8431" y="23"/>
                    <a:pt x="8298" y="71"/>
                  </a:cubicBezTo>
                  <a:cubicBezTo>
                    <a:pt x="8008" y="264"/>
                    <a:pt x="7719" y="457"/>
                    <a:pt x="7429" y="843"/>
                  </a:cubicBezTo>
                  <a:cubicBezTo>
                    <a:pt x="5210" y="3062"/>
                    <a:pt x="1" y="2580"/>
                    <a:pt x="194" y="6632"/>
                  </a:cubicBezTo>
                  <a:cubicBezTo>
                    <a:pt x="267" y="8690"/>
                    <a:pt x="1964" y="12876"/>
                    <a:pt x="3921" y="12876"/>
                  </a:cubicBezTo>
                  <a:cubicBezTo>
                    <a:pt x="4532" y="12876"/>
                    <a:pt x="5169" y="12467"/>
                    <a:pt x="5789" y="11456"/>
                  </a:cubicBezTo>
                  <a:lnTo>
                    <a:pt x="9070" y="5956"/>
                  </a:lnTo>
                  <a:cubicBezTo>
                    <a:pt x="9938" y="4799"/>
                    <a:pt x="10420" y="3448"/>
                    <a:pt x="10517" y="2097"/>
                  </a:cubicBezTo>
                  <a:cubicBezTo>
                    <a:pt x="10432" y="1086"/>
                    <a:pt x="9611" y="0"/>
                    <a:pt x="8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01300" y="1118475"/>
              <a:ext cx="1073350" cy="2291375"/>
            </a:xfrm>
            <a:custGeom>
              <a:avLst/>
              <a:gdLst/>
              <a:ahLst/>
              <a:cxnLst/>
              <a:rect l="l" t="t" r="r" b="b"/>
              <a:pathLst>
                <a:path w="42934" h="91655" extrusionOk="0">
                  <a:moveTo>
                    <a:pt x="42837" y="0"/>
                  </a:moveTo>
                  <a:lnTo>
                    <a:pt x="42837" y="0"/>
                  </a:lnTo>
                  <a:cubicBezTo>
                    <a:pt x="23541" y="9648"/>
                    <a:pt x="8394" y="25857"/>
                    <a:pt x="1" y="45634"/>
                  </a:cubicBezTo>
                  <a:cubicBezTo>
                    <a:pt x="2123" y="46020"/>
                    <a:pt x="4053" y="46985"/>
                    <a:pt x="5596" y="48625"/>
                  </a:cubicBezTo>
                  <a:cubicBezTo>
                    <a:pt x="8780" y="51906"/>
                    <a:pt x="9745" y="58370"/>
                    <a:pt x="6851" y="62036"/>
                  </a:cubicBezTo>
                  <a:cubicBezTo>
                    <a:pt x="5500" y="63772"/>
                    <a:pt x="3570" y="64737"/>
                    <a:pt x="2799" y="66860"/>
                  </a:cubicBezTo>
                  <a:cubicBezTo>
                    <a:pt x="2027" y="68886"/>
                    <a:pt x="2606" y="71491"/>
                    <a:pt x="3088" y="73806"/>
                  </a:cubicBezTo>
                  <a:cubicBezTo>
                    <a:pt x="4246" y="79016"/>
                    <a:pt x="4632" y="84419"/>
                    <a:pt x="4053" y="89821"/>
                  </a:cubicBezTo>
                  <a:cubicBezTo>
                    <a:pt x="3860" y="90690"/>
                    <a:pt x="4535" y="91558"/>
                    <a:pt x="5403" y="91654"/>
                  </a:cubicBezTo>
                  <a:cubicBezTo>
                    <a:pt x="6175" y="91654"/>
                    <a:pt x="6754" y="90979"/>
                    <a:pt x="6754" y="90304"/>
                  </a:cubicBezTo>
                  <a:lnTo>
                    <a:pt x="9166" y="71008"/>
                  </a:lnTo>
                  <a:cubicBezTo>
                    <a:pt x="9263" y="70236"/>
                    <a:pt x="9455" y="69368"/>
                    <a:pt x="9745" y="68596"/>
                  </a:cubicBezTo>
                  <a:cubicBezTo>
                    <a:pt x="10710" y="66860"/>
                    <a:pt x="12639" y="66570"/>
                    <a:pt x="14279" y="65991"/>
                  </a:cubicBezTo>
                  <a:cubicBezTo>
                    <a:pt x="18621" y="64255"/>
                    <a:pt x="21419" y="58273"/>
                    <a:pt x="20454" y="52870"/>
                  </a:cubicBezTo>
                  <a:cubicBezTo>
                    <a:pt x="19875" y="49687"/>
                    <a:pt x="18138" y="46889"/>
                    <a:pt x="18235" y="43512"/>
                  </a:cubicBezTo>
                  <a:cubicBezTo>
                    <a:pt x="18138" y="42644"/>
                    <a:pt x="18331" y="41775"/>
                    <a:pt x="18621" y="41004"/>
                  </a:cubicBezTo>
                  <a:cubicBezTo>
                    <a:pt x="19551" y="39000"/>
                    <a:pt x="21119" y="38588"/>
                    <a:pt x="22693" y="38588"/>
                  </a:cubicBezTo>
                  <a:cubicBezTo>
                    <a:pt x="23241" y="38588"/>
                    <a:pt x="23790" y="38638"/>
                    <a:pt x="24313" y="38688"/>
                  </a:cubicBezTo>
                  <a:cubicBezTo>
                    <a:pt x="25671" y="38882"/>
                    <a:pt x="27060" y="39029"/>
                    <a:pt x="28443" y="39029"/>
                  </a:cubicBezTo>
                  <a:cubicBezTo>
                    <a:pt x="30498" y="39029"/>
                    <a:pt x="32540" y="38704"/>
                    <a:pt x="34443" y="37723"/>
                  </a:cubicBezTo>
                  <a:cubicBezTo>
                    <a:pt x="38013" y="35987"/>
                    <a:pt x="40232" y="32224"/>
                    <a:pt x="40135" y="28268"/>
                  </a:cubicBezTo>
                  <a:cubicBezTo>
                    <a:pt x="39942" y="25567"/>
                    <a:pt x="38592" y="23252"/>
                    <a:pt x="37820" y="20647"/>
                  </a:cubicBezTo>
                  <a:cubicBezTo>
                    <a:pt x="36566" y="16209"/>
                    <a:pt x="37145" y="11385"/>
                    <a:pt x="39460" y="7333"/>
                  </a:cubicBezTo>
                  <a:cubicBezTo>
                    <a:pt x="40907" y="5114"/>
                    <a:pt x="42933" y="2605"/>
                    <a:pt x="428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754250" y="976175"/>
              <a:ext cx="1869275" cy="2520500"/>
            </a:xfrm>
            <a:custGeom>
              <a:avLst/>
              <a:gdLst/>
              <a:ahLst/>
              <a:cxnLst/>
              <a:rect l="l" t="t" r="r" b="b"/>
              <a:pathLst>
                <a:path w="74771" h="100820" extrusionOk="0">
                  <a:moveTo>
                    <a:pt x="10517" y="0"/>
                  </a:moveTo>
                  <a:lnTo>
                    <a:pt x="10517" y="2123"/>
                  </a:lnTo>
                  <a:cubicBezTo>
                    <a:pt x="10517" y="5982"/>
                    <a:pt x="11288" y="8973"/>
                    <a:pt x="8973" y="12349"/>
                  </a:cubicBezTo>
                  <a:cubicBezTo>
                    <a:pt x="6658" y="15726"/>
                    <a:pt x="2702" y="17270"/>
                    <a:pt x="869" y="21418"/>
                  </a:cubicBezTo>
                  <a:cubicBezTo>
                    <a:pt x="194" y="22673"/>
                    <a:pt x="1" y="24120"/>
                    <a:pt x="194" y="25567"/>
                  </a:cubicBezTo>
                  <a:cubicBezTo>
                    <a:pt x="776" y="28841"/>
                    <a:pt x="3333" y="30085"/>
                    <a:pt x="5962" y="30085"/>
                  </a:cubicBezTo>
                  <a:cubicBezTo>
                    <a:pt x="6819" y="30085"/>
                    <a:pt x="7684" y="29953"/>
                    <a:pt x="8491" y="29715"/>
                  </a:cubicBezTo>
                  <a:cubicBezTo>
                    <a:pt x="10808" y="29120"/>
                    <a:pt x="13261" y="27933"/>
                    <a:pt x="15664" y="27933"/>
                  </a:cubicBezTo>
                  <a:cubicBezTo>
                    <a:pt x="16763" y="27933"/>
                    <a:pt x="17851" y="28181"/>
                    <a:pt x="18910" y="28847"/>
                  </a:cubicBezTo>
                  <a:cubicBezTo>
                    <a:pt x="21129" y="30294"/>
                    <a:pt x="22383" y="32803"/>
                    <a:pt x="22480" y="35408"/>
                  </a:cubicBezTo>
                  <a:cubicBezTo>
                    <a:pt x="22673" y="39846"/>
                    <a:pt x="19971" y="42547"/>
                    <a:pt x="17945" y="45538"/>
                  </a:cubicBezTo>
                  <a:cubicBezTo>
                    <a:pt x="16305" y="47853"/>
                    <a:pt x="15148" y="51037"/>
                    <a:pt x="16209" y="53835"/>
                  </a:cubicBezTo>
                  <a:cubicBezTo>
                    <a:pt x="16691" y="54993"/>
                    <a:pt x="17560" y="55957"/>
                    <a:pt x="18138" y="57115"/>
                  </a:cubicBezTo>
                  <a:cubicBezTo>
                    <a:pt x="19296" y="59527"/>
                    <a:pt x="18910" y="62614"/>
                    <a:pt x="18331" y="65412"/>
                  </a:cubicBezTo>
                  <a:cubicBezTo>
                    <a:pt x="17656" y="68885"/>
                    <a:pt x="16691" y="72455"/>
                    <a:pt x="18331" y="75928"/>
                  </a:cubicBezTo>
                  <a:cubicBezTo>
                    <a:pt x="18841" y="77288"/>
                    <a:pt x="20174" y="78199"/>
                    <a:pt x="21672" y="78199"/>
                  </a:cubicBezTo>
                  <a:cubicBezTo>
                    <a:pt x="21874" y="78199"/>
                    <a:pt x="22080" y="78182"/>
                    <a:pt x="22287" y="78147"/>
                  </a:cubicBezTo>
                  <a:cubicBezTo>
                    <a:pt x="24892" y="77376"/>
                    <a:pt x="25278" y="73613"/>
                    <a:pt x="25374" y="70526"/>
                  </a:cubicBezTo>
                  <a:lnTo>
                    <a:pt x="25471" y="61071"/>
                  </a:lnTo>
                  <a:cubicBezTo>
                    <a:pt x="25471" y="59597"/>
                    <a:pt x="26449" y="58677"/>
                    <a:pt x="27446" y="58677"/>
                  </a:cubicBezTo>
                  <a:cubicBezTo>
                    <a:pt x="27950" y="58677"/>
                    <a:pt x="28459" y="58912"/>
                    <a:pt x="28847" y="59431"/>
                  </a:cubicBezTo>
                  <a:cubicBezTo>
                    <a:pt x="30584" y="61843"/>
                    <a:pt x="31742" y="64447"/>
                    <a:pt x="32321" y="67245"/>
                  </a:cubicBezTo>
                  <a:cubicBezTo>
                    <a:pt x="33092" y="71008"/>
                    <a:pt x="34733" y="74481"/>
                    <a:pt x="36952" y="77568"/>
                  </a:cubicBezTo>
                  <a:cubicBezTo>
                    <a:pt x="37241" y="78147"/>
                    <a:pt x="37627" y="78726"/>
                    <a:pt x="37820" y="79305"/>
                  </a:cubicBezTo>
                  <a:cubicBezTo>
                    <a:pt x="38688" y="81910"/>
                    <a:pt x="39074" y="84611"/>
                    <a:pt x="39074" y="87313"/>
                  </a:cubicBezTo>
                  <a:cubicBezTo>
                    <a:pt x="39171" y="91847"/>
                    <a:pt x="39364" y="96285"/>
                    <a:pt x="39460" y="100820"/>
                  </a:cubicBezTo>
                  <a:lnTo>
                    <a:pt x="73613" y="100820"/>
                  </a:lnTo>
                  <a:cubicBezTo>
                    <a:pt x="74385" y="95996"/>
                    <a:pt x="74771" y="91075"/>
                    <a:pt x="74771" y="86251"/>
                  </a:cubicBezTo>
                  <a:cubicBezTo>
                    <a:pt x="74771" y="46406"/>
                    <a:pt x="48625" y="11385"/>
                    <a:pt x="105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802325" y="4177400"/>
            <a:ext cx="7521900" cy="359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02325" y="1951950"/>
            <a:ext cx="7521900" cy="2096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68598" y="1124211"/>
            <a:ext cx="147102" cy="358950"/>
          </a:xfrm>
          <a:custGeom>
            <a:avLst/>
            <a:gdLst/>
            <a:ahLst/>
            <a:cxnLst/>
            <a:rect l="l" t="t" r="r" b="b"/>
            <a:pathLst>
              <a:path w="10710" h="26134" extrusionOk="0">
                <a:moveTo>
                  <a:pt x="7479" y="0"/>
                </a:moveTo>
                <a:cubicBezTo>
                  <a:pt x="6701" y="0"/>
                  <a:pt x="5951" y="199"/>
                  <a:pt x="5307" y="557"/>
                </a:cubicBezTo>
                <a:cubicBezTo>
                  <a:pt x="3474" y="1521"/>
                  <a:pt x="2316" y="4705"/>
                  <a:pt x="2220" y="6731"/>
                </a:cubicBezTo>
                <a:cubicBezTo>
                  <a:pt x="2220" y="7792"/>
                  <a:pt x="2316" y="8854"/>
                  <a:pt x="2509" y="9915"/>
                </a:cubicBezTo>
                <a:cubicBezTo>
                  <a:pt x="2799" y="13967"/>
                  <a:pt x="2220" y="18115"/>
                  <a:pt x="773" y="21975"/>
                </a:cubicBezTo>
                <a:cubicBezTo>
                  <a:pt x="194" y="23229"/>
                  <a:pt x="1" y="24676"/>
                  <a:pt x="194" y="26123"/>
                </a:cubicBezTo>
                <a:cubicBezTo>
                  <a:pt x="271" y="26130"/>
                  <a:pt x="349" y="26134"/>
                  <a:pt x="426" y="26134"/>
                </a:cubicBezTo>
                <a:cubicBezTo>
                  <a:pt x="1408" y="26134"/>
                  <a:pt x="2366" y="25577"/>
                  <a:pt x="2992" y="24772"/>
                </a:cubicBezTo>
                <a:cubicBezTo>
                  <a:pt x="4053" y="23422"/>
                  <a:pt x="4728" y="21782"/>
                  <a:pt x="5018" y="20142"/>
                </a:cubicBezTo>
                <a:cubicBezTo>
                  <a:pt x="5018" y="19273"/>
                  <a:pt x="5211" y="18405"/>
                  <a:pt x="5500" y="17633"/>
                </a:cubicBezTo>
                <a:cubicBezTo>
                  <a:pt x="6272" y="16379"/>
                  <a:pt x="7912" y="16089"/>
                  <a:pt x="9070" y="15221"/>
                </a:cubicBezTo>
                <a:cubicBezTo>
                  <a:pt x="9745" y="14739"/>
                  <a:pt x="10324" y="13967"/>
                  <a:pt x="10710" y="13099"/>
                </a:cubicBezTo>
                <a:cubicBezTo>
                  <a:pt x="10227" y="8757"/>
                  <a:pt x="9456" y="4319"/>
                  <a:pt x="8298" y="74"/>
                </a:cubicBezTo>
                <a:cubicBezTo>
                  <a:pt x="8024" y="24"/>
                  <a:pt x="7750" y="0"/>
                  <a:pt x="7479" y="0"/>
                </a:cubicBezTo>
                <a:close/>
              </a:path>
            </a:pathLst>
          </a:custGeom>
          <a:solidFill>
            <a:srgbClr val="7B8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081699" y="1886013"/>
            <a:ext cx="698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2319425" y="4142988"/>
            <a:ext cx="4487700" cy="46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p2"/>
          <p:cNvSpPr/>
          <p:nvPr/>
        </p:nvSpPr>
        <p:spPr>
          <a:xfrm>
            <a:off x="6093045" y="1171822"/>
            <a:ext cx="1770644" cy="685785"/>
          </a:xfrm>
          <a:custGeom>
            <a:avLst/>
            <a:gdLst/>
            <a:ahLst/>
            <a:cxnLst/>
            <a:rect l="l" t="t" r="r" b="b"/>
            <a:pathLst>
              <a:path w="151954" h="58853" fill="none" extrusionOk="0">
                <a:moveTo>
                  <a:pt x="135359" y="1"/>
                </a:moveTo>
                <a:cubicBezTo>
                  <a:pt x="143077" y="1351"/>
                  <a:pt x="147998" y="4053"/>
                  <a:pt x="148962" y="7912"/>
                </a:cubicBezTo>
                <a:cubicBezTo>
                  <a:pt x="151953" y="19586"/>
                  <a:pt x="118765" y="38013"/>
                  <a:pt x="74964" y="49011"/>
                </a:cubicBezTo>
                <a:cubicBezTo>
                  <a:pt x="43126" y="57019"/>
                  <a:pt x="14472" y="58852"/>
                  <a:pt x="1" y="54897"/>
                </a:cubicBezTo>
              </a:path>
            </a:pathLst>
          </a:custGeom>
          <a:noFill/>
          <a:ln w="19050" cap="rnd" cmpd="sng">
            <a:solidFill>
              <a:srgbClr val="FFFF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43542" y="1423124"/>
            <a:ext cx="392363" cy="400065"/>
          </a:xfrm>
          <a:custGeom>
            <a:avLst/>
            <a:gdLst/>
            <a:ahLst/>
            <a:cxnLst/>
            <a:rect l="l" t="t" r="r" b="b"/>
            <a:pathLst>
              <a:path w="33672" h="34333" extrusionOk="0">
                <a:moveTo>
                  <a:pt x="9568" y="1"/>
                </a:moveTo>
                <a:cubicBezTo>
                  <a:pt x="9273" y="1"/>
                  <a:pt x="8976" y="28"/>
                  <a:pt x="8684" y="83"/>
                </a:cubicBezTo>
                <a:cubicBezTo>
                  <a:pt x="8298" y="179"/>
                  <a:pt x="8105" y="565"/>
                  <a:pt x="8298" y="855"/>
                </a:cubicBezTo>
                <a:lnTo>
                  <a:pt x="16498" y="13397"/>
                </a:lnTo>
                <a:cubicBezTo>
                  <a:pt x="12832" y="15230"/>
                  <a:pt x="9262" y="17256"/>
                  <a:pt x="5789" y="19475"/>
                </a:cubicBezTo>
                <a:lnTo>
                  <a:pt x="2412" y="16870"/>
                </a:lnTo>
                <a:cubicBezTo>
                  <a:pt x="2111" y="16568"/>
                  <a:pt x="1734" y="16418"/>
                  <a:pt x="1353" y="16418"/>
                </a:cubicBezTo>
                <a:cubicBezTo>
                  <a:pt x="1124" y="16418"/>
                  <a:pt x="893" y="16472"/>
                  <a:pt x="676" y="16580"/>
                </a:cubicBezTo>
                <a:cubicBezTo>
                  <a:pt x="193" y="16773"/>
                  <a:pt x="1" y="17352"/>
                  <a:pt x="290" y="17835"/>
                </a:cubicBezTo>
                <a:lnTo>
                  <a:pt x="2991" y="21694"/>
                </a:lnTo>
                <a:cubicBezTo>
                  <a:pt x="2412" y="22369"/>
                  <a:pt x="2123" y="22851"/>
                  <a:pt x="2316" y="23334"/>
                </a:cubicBezTo>
                <a:cubicBezTo>
                  <a:pt x="2509" y="23720"/>
                  <a:pt x="3088" y="23913"/>
                  <a:pt x="4053" y="23913"/>
                </a:cubicBezTo>
                <a:lnTo>
                  <a:pt x="5017" y="28447"/>
                </a:lnTo>
                <a:cubicBezTo>
                  <a:pt x="5088" y="28871"/>
                  <a:pt x="5469" y="29140"/>
                  <a:pt x="5857" y="29140"/>
                </a:cubicBezTo>
                <a:cubicBezTo>
                  <a:pt x="5999" y="29140"/>
                  <a:pt x="6142" y="29104"/>
                  <a:pt x="6272" y="29026"/>
                </a:cubicBezTo>
                <a:cubicBezTo>
                  <a:pt x="6850" y="28833"/>
                  <a:pt x="7236" y="28254"/>
                  <a:pt x="7333" y="27579"/>
                </a:cubicBezTo>
                <a:lnTo>
                  <a:pt x="7526" y="23334"/>
                </a:lnTo>
                <a:cubicBezTo>
                  <a:pt x="11481" y="22273"/>
                  <a:pt x="15340" y="21018"/>
                  <a:pt x="19200" y="19475"/>
                </a:cubicBezTo>
                <a:lnTo>
                  <a:pt x="23059" y="33946"/>
                </a:lnTo>
                <a:cubicBezTo>
                  <a:pt x="23123" y="34204"/>
                  <a:pt x="23316" y="34332"/>
                  <a:pt x="23523" y="34332"/>
                </a:cubicBezTo>
                <a:cubicBezTo>
                  <a:pt x="23627" y="34332"/>
                  <a:pt x="23734" y="34300"/>
                  <a:pt x="23831" y="34236"/>
                </a:cubicBezTo>
                <a:cubicBezTo>
                  <a:pt x="25085" y="33271"/>
                  <a:pt x="25760" y="31727"/>
                  <a:pt x="25664" y="30087"/>
                </a:cubicBezTo>
                <a:lnTo>
                  <a:pt x="25471" y="27482"/>
                </a:lnTo>
                <a:lnTo>
                  <a:pt x="26435" y="27289"/>
                </a:lnTo>
                <a:cubicBezTo>
                  <a:pt x="27111" y="27097"/>
                  <a:pt x="27593" y="26421"/>
                  <a:pt x="27497" y="25746"/>
                </a:cubicBezTo>
                <a:lnTo>
                  <a:pt x="27304" y="24878"/>
                </a:lnTo>
                <a:cubicBezTo>
                  <a:pt x="27130" y="24184"/>
                  <a:pt x="26567" y="23802"/>
                  <a:pt x="25964" y="23802"/>
                </a:cubicBezTo>
                <a:cubicBezTo>
                  <a:pt x="25897" y="23802"/>
                  <a:pt x="25828" y="23807"/>
                  <a:pt x="25760" y="23816"/>
                </a:cubicBezTo>
                <a:lnTo>
                  <a:pt x="25278" y="23913"/>
                </a:lnTo>
                <a:lnTo>
                  <a:pt x="25278" y="23237"/>
                </a:lnTo>
                <a:lnTo>
                  <a:pt x="25760" y="23141"/>
                </a:lnTo>
                <a:cubicBezTo>
                  <a:pt x="26435" y="22948"/>
                  <a:pt x="26918" y="22273"/>
                  <a:pt x="26821" y="21597"/>
                </a:cubicBezTo>
                <a:lnTo>
                  <a:pt x="26628" y="20729"/>
                </a:lnTo>
                <a:cubicBezTo>
                  <a:pt x="26452" y="20112"/>
                  <a:pt x="25872" y="19655"/>
                  <a:pt x="25258" y="19655"/>
                </a:cubicBezTo>
                <a:cubicBezTo>
                  <a:pt x="25201" y="19655"/>
                  <a:pt x="25143" y="19659"/>
                  <a:pt x="25085" y="19668"/>
                </a:cubicBezTo>
                <a:lnTo>
                  <a:pt x="24892" y="17159"/>
                </a:lnTo>
                <a:lnTo>
                  <a:pt x="26339" y="16580"/>
                </a:lnTo>
                <a:cubicBezTo>
                  <a:pt x="33671" y="13493"/>
                  <a:pt x="32899" y="9730"/>
                  <a:pt x="32899" y="9730"/>
                </a:cubicBezTo>
                <a:cubicBezTo>
                  <a:pt x="32899" y="9730"/>
                  <a:pt x="31932" y="8440"/>
                  <a:pt x="29319" y="8440"/>
                </a:cubicBezTo>
                <a:cubicBezTo>
                  <a:pt x="27890" y="8440"/>
                  <a:pt x="25969" y="8826"/>
                  <a:pt x="23445" y="10020"/>
                </a:cubicBezTo>
                <a:lnTo>
                  <a:pt x="21997" y="10695"/>
                </a:lnTo>
                <a:lnTo>
                  <a:pt x="20261" y="8862"/>
                </a:lnTo>
                <a:cubicBezTo>
                  <a:pt x="20840" y="8476"/>
                  <a:pt x="20936" y="7608"/>
                  <a:pt x="20550" y="7029"/>
                </a:cubicBezTo>
                <a:lnTo>
                  <a:pt x="19971" y="6354"/>
                </a:lnTo>
                <a:cubicBezTo>
                  <a:pt x="19736" y="6000"/>
                  <a:pt x="19321" y="5791"/>
                  <a:pt x="18901" y="5791"/>
                </a:cubicBezTo>
                <a:cubicBezTo>
                  <a:pt x="18633" y="5791"/>
                  <a:pt x="18364" y="5876"/>
                  <a:pt x="18138" y="6064"/>
                </a:cubicBezTo>
                <a:lnTo>
                  <a:pt x="17752" y="6354"/>
                </a:lnTo>
                <a:lnTo>
                  <a:pt x="17270" y="5871"/>
                </a:lnTo>
                <a:lnTo>
                  <a:pt x="17656" y="5582"/>
                </a:lnTo>
                <a:cubicBezTo>
                  <a:pt x="18235" y="5100"/>
                  <a:pt x="18331" y="4328"/>
                  <a:pt x="17945" y="3749"/>
                </a:cubicBezTo>
                <a:lnTo>
                  <a:pt x="17367" y="2977"/>
                </a:lnTo>
                <a:cubicBezTo>
                  <a:pt x="17135" y="2630"/>
                  <a:pt x="16730" y="2456"/>
                  <a:pt x="16318" y="2456"/>
                </a:cubicBezTo>
                <a:cubicBezTo>
                  <a:pt x="16043" y="2456"/>
                  <a:pt x="15765" y="2533"/>
                  <a:pt x="15533" y="2688"/>
                </a:cubicBezTo>
                <a:lnTo>
                  <a:pt x="14762" y="3266"/>
                </a:lnTo>
                <a:lnTo>
                  <a:pt x="12929" y="1433"/>
                </a:lnTo>
                <a:cubicBezTo>
                  <a:pt x="12069" y="495"/>
                  <a:pt x="10829" y="1"/>
                  <a:pt x="9568" y="1"/>
                </a:cubicBezTo>
                <a:close/>
              </a:path>
            </a:pathLst>
          </a:custGeom>
          <a:solidFill>
            <a:srgbClr val="42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0000" y="481140"/>
            <a:ext cx="1860368" cy="362222"/>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47558" y="1201722"/>
            <a:ext cx="1246032" cy="252504"/>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71687" y="330275"/>
            <a:ext cx="764068" cy="154836"/>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972623" y="424184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a:off x="0" y="0"/>
            <a:ext cx="9144000" cy="1139100"/>
          </a:xfrm>
          <a:prstGeom prst="round2SameRect">
            <a:avLst>
              <a:gd name="adj1" fmla="val 38513"/>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txBox="1">
            <a:spLocks noGrp="1"/>
          </p:cNvSpPr>
          <p:nvPr>
            <p:ph type="title"/>
          </p:nvPr>
        </p:nvSpPr>
        <p:spPr>
          <a:xfrm>
            <a:off x="540000" y="44502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4"/>
          <p:cNvSpPr txBox="1">
            <a:spLocks noGrp="1"/>
          </p:cNvSpPr>
          <p:nvPr>
            <p:ph type="body" idx="1"/>
          </p:nvPr>
        </p:nvSpPr>
        <p:spPr>
          <a:xfrm>
            <a:off x="540000" y="1152475"/>
            <a:ext cx="8064000" cy="3589500"/>
          </a:xfrm>
          <a:prstGeom prst="rect">
            <a:avLst/>
          </a:prstGeom>
        </p:spPr>
        <p:txBody>
          <a:bodyPr spcFirstLastPara="1" wrap="square" lIns="91425" tIns="91425" rIns="91425" bIns="91425" anchor="b"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5" name="Google Shape;35;p4"/>
          <p:cNvSpPr/>
          <p:nvPr/>
        </p:nvSpPr>
        <p:spPr>
          <a:xfrm flipH="1">
            <a:off x="7088478" y="333147"/>
            <a:ext cx="1276119" cy="248466"/>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flipH="1">
            <a:off x="5990173" y="725539"/>
            <a:ext cx="854715" cy="17320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a:off x="0" y="0"/>
            <a:ext cx="9144000" cy="1139100"/>
          </a:xfrm>
          <a:prstGeom prst="round2SameRect">
            <a:avLst>
              <a:gd name="adj1" fmla="val 38513"/>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540000" y="445025"/>
            <a:ext cx="458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6"/>
          <p:cNvSpPr/>
          <p:nvPr/>
        </p:nvSpPr>
        <p:spPr>
          <a:xfrm flipH="1">
            <a:off x="7088478" y="333147"/>
            <a:ext cx="1276119" cy="248466"/>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flipH="1">
            <a:off x="5990173" y="725539"/>
            <a:ext cx="854715" cy="17320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p:nvPr/>
        </p:nvSpPr>
        <p:spPr>
          <a:xfrm>
            <a:off x="2422425" y="1436375"/>
            <a:ext cx="4299000" cy="3167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flipH="1">
            <a:off x="445053" y="1985697"/>
            <a:ext cx="1276119" cy="248466"/>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flipH="1">
            <a:off x="1141294" y="2409146"/>
            <a:ext cx="805530" cy="156840"/>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7214489" y="3744452"/>
            <a:ext cx="2106734" cy="410161"/>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subTitle" idx="1"/>
          </p:nvPr>
        </p:nvSpPr>
        <p:spPr>
          <a:xfrm>
            <a:off x="2635500" y="1654450"/>
            <a:ext cx="3873000" cy="2878200"/>
          </a:xfrm>
          <a:prstGeom prst="rect">
            <a:avLst/>
          </a:prstGeom>
        </p:spPr>
        <p:txBody>
          <a:bodyPr spcFirstLastPara="1" wrap="square" lIns="91425" tIns="91425" rIns="91425" bIns="91425" anchor="t" anchorCtr="0">
            <a:noAutofit/>
          </a:bodyPr>
          <a:lstStyle>
            <a:lvl1pPr marR="38100" lvl="0" rtl="0">
              <a:lnSpc>
                <a:spcPct val="128571"/>
              </a:lnSpc>
              <a:spcBef>
                <a:spcPts val="0"/>
              </a:spcBef>
              <a:spcAft>
                <a:spcPts val="0"/>
              </a:spcAft>
              <a:buClr>
                <a:schemeClr val="accent3"/>
              </a:buClr>
              <a:buSzPts val="1400"/>
              <a:buChar char="●"/>
              <a:defRPr sz="1400"/>
            </a:lvl1pPr>
            <a:lvl2pPr lvl="1" rtl="0">
              <a:spcBef>
                <a:spcPts val="10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59" name="Google Shape;59;p7"/>
          <p:cNvSpPr/>
          <p:nvPr/>
        </p:nvSpPr>
        <p:spPr>
          <a:xfrm>
            <a:off x="0" y="0"/>
            <a:ext cx="9144000" cy="1139100"/>
          </a:xfrm>
          <a:prstGeom prst="round2SameRect">
            <a:avLst>
              <a:gd name="adj1" fmla="val 38513"/>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title"/>
          </p:nvPr>
        </p:nvSpPr>
        <p:spPr>
          <a:xfrm>
            <a:off x="540000" y="44502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7"/>
          <p:cNvSpPr/>
          <p:nvPr/>
        </p:nvSpPr>
        <p:spPr>
          <a:xfrm flipH="1">
            <a:off x="7088478" y="333147"/>
            <a:ext cx="1276119" cy="248466"/>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flipH="1">
            <a:off x="5990173" y="725539"/>
            <a:ext cx="854715" cy="17320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p:nvPr/>
        </p:nvSpPr>
        <p:spPr>
          <a:xfrm>
            <a:off x="3962275" y="1377850"/>
            <a:ext cx="4439700" cy="1043400"/>
          </a:xfrm>
          <a:prstGeom prst="roundRect">
            <a:avLst>
              <a:gd name="adj" fmla="val 214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title"/>
          </p:nvPr>
        </p:nvSpPr>
        <p:spPr>
          <a:xfrm>
            <a:off x="4048425" y="1635688"/>
            <a:ext cx="435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9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9"/>
          <p:cNvSpPr txBox="1">
            <a:spLocks noGrp="1"/>
          </p:cNvSpPr>
          <p:nvPr>
            <p:ph type="subTitle" idx="1"/>
          </p:nvPr>
        </p:nvSpPr>
        <p:spPr>
          <a:xfrm>
            <a:off x="4239450" y="2521963"/>
            <a:ext cx="3865500" cy="130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1">
  <p:cSld name="CUSTOM_2">
    <p:spTree>
      <p:nvGrpSpPr>
        <p:cNvPr id="1" name="Shape 104"/>
        <p:cNvGrpSpPr/>
        <p:nvPr/>
      </p:nvGrpSpPr>
      <p:grpSpPr>
        <a:xfrm>
          <a:off x="0" y="0"/>
          <a:ext cx="0" cy="0"/>
          <a:chOff x="0" y="0"/>
          <a:chExt cx="0" cy="0"/>
        </a:xfrm>
      </p:grpSpPr>
      <p:sp>
        <p:nvSpPr>
          <p:cNvPr id="105" name="Google Shape;105;p14"/>
          <p:cNvSpPr/>
          <p:nvPr/>
        </p:nvSpPr>
        <p:spPr>
          <a:xfrm>
            <a:off x="2007000" y="1377850"/>
            <a:ext cx="5130000" cy="1043400"/>
          </a:xfrm>
          <a:prstGeom prst="roundRect">
            <a:avLst>
              <a:gd name="adj" fmla="val 2145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txBox="1">
            <a:spLocks noGrp="1"/>
          </p:cNvSpPr>
          <p:nvPr>
            <p:ph type="title"/>
          </p:nvPr>
        </p:nvSpPr>
        <p:spPr>
          <a:xfrm>
            <a:off x="1788000" y="1635700"/>
            <a:ext cx="5568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49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14"/>
          <p:cNvSpPr txBox="1">
            <a:spLocks noGrp="1"/>
          </p:cNvSpPr>
          <p:nvPr>
            <p:ph type="subTitle" idx="1"/>
          </p:nvPr>
        </p:nvSpPr>
        <p:spPr>
          <a:xfrm>
            <a:off x="2639250" y="2508513"/>
            <a:ext cx="3865500" cy="130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08" name="Google Shape;108;p14"/>
          <p:cNvGrpSpPr/>
          <p:nvPr/>
        </p:nvGrpSpPr>
        <p:grpSpPr>
          <a:xfrm rot="544276">
            <a:off x="7394130" y="3812809"/>
            <a:ext cx="1975648" cy="1801992"/>
            <a:chOff x="6652154" y="3716623"/>
            <a:chExt cx="560631" cy="511352"/>
          </a:xfrm>
        </p:grpSpPr>
        <p:sp>
          <p:nvSpPr>
            <p:cNvPr id="109" name="Google Shape;109;p1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4"/>
            <p:cNvGrpSpPr/>
            <p:nvPr/>
          </p:nvGrpSpPr>
          <p:grpSpPr>
            <a:xfrm>
              <a:off x="6669657" y="3716715"/>
              <a:ext cx="466779" cy="464290"/>
              <a:chOff x="6669657" y="3716715"/>
              <a:chExt cx="466779" cy="464290"/>
            </a:xfrm>
          </p:grpSpPr>
          <p:sp>
            <p:nvSpPr>
              <p:cNvPr id="111" name="Google Shape;111;p1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89"/>
        <p:cNvGrpSpPr/>
        <p:nvPr/>
      </p:nvGrpSpPr>
      <p:grpSpPr>
        <a:xfrm>
          <a:off x="0" y="0"/>
          <a:ext cx="0" cy="0"/>
          <a:chOff x="0" y="0"/>
          <a:chExt cx="0" cy="0"/>
        </a:xfrm>
      </p:grpSpPr>
      <p:sp>
        <p:nvSpPr>
          <p:cNvPr id="290" name="Google Shape;290;p27"/>
          <p:cNvSpPr/>
          <p:nvPr/>
        </p:nvSpPr>
        <p:spPr>
          <a:xfrm rot="10800000" flipH="1">
            <a:off x="-603260" y="-214188"/>
            <a:ext cx="10641625" cy="5639800"/>
          </a:xfrm>
          <a:custGeom>
            <a:avLst/>
            <a:gdLst/>
            <a:ahLst/>
            <a:cxnLst/>
            <a:rect l="l" t="t" r="r" b="b"/>
            <a:pathLst>
              <a:path w="425665" h="225592" extrusionOk="0">
                <a:moveTo>
                  <a:pt x="7224" y="214021"/>
                </a:moveTo>
                <a:cubicBezTo>
                  <a:pt x="-27878" y="197067"/>
                  <a:pt x="76568" y="137466"/>
                  <a:pt x="82872" y="116023"/>
                </a:cubicBezTo>
                <a:cubicBezTo>
                  <a:pt x="89176" y="94580"/>
                  <a:pt x="40129" y="98304"/>
                  <a:pt x="45048" y="85362"/>
                </a:cubicBezTo>
                <a:cubicBezTo>
                  <a:pt x="49967" y="72420"/>
                  <a:pt x="67971" y="41617"/>
                  <a:pt x="112386" y="38369"/>
                </a:cubicBezTo>
                <a:cubicBezTo>
                  <a:pt x="156801" y="35122"/>
                  <a:pt x="276912" y="68647"/>
                  <a:pt x="311536" y="65877"/>
                </a:cubicBezTo>
                <a:cubicBezTo>
                  <a:pt x="346160" y="63107"/>
                  <a:pt x="306044" y="31062"/>
                  <a:pt x="320132" y="21749"/>
                </a:cubicBezTo>
                <a:cubicBezTo>
                  <a:pt x="334221" y="12436"/>
                  <a:pt x="378827" y="-14355"/>
                  <a:pt x="396067" y="10001"/>
                </a:cubicBezTo>
                <a:cubicBezTo>
                  <a:pt x="413308" y="34358"/>
                  <a:pt x="431933" y="142768"/>
                  <a:pt x="423575" y="167888"/>
                </a:cubicBezTo>
                <a:cubicBezTo>
                  <a:pt x="415217" y="193009"/>
                  <a:pt x="367603" y="152414"/>
                  <a:pt x="345921" y="160724"/>
                </a:cubicBezTo>
                <a:cubicBezTo>
                  <a:pt x="324239" y="169034"/>
                  <a:pt x="349933" y="208864"/>
                  <a:pt x="293483" y="217747"/>
                </a:cubicBezTo>
                <a:cubicBezTo>
                  <a:pt x="237034" y="226630"/>
                  <a:pt x="42326" y="230975"/>
                  <a:pt x="7224" y="214021"/>
                </a:cubicBezTo>
                <a:close/>
              </a:path>
            </a:pathLst>
          </a:custGeom>
          <a:noFill/>
          <a:ln w="28575" cap="flat" cmpd="sng">
            <a:solidFill>
              <a:schemeClr val="dk2"/>
            </a:solidFill>
            <a:prstDash val="lgDash"/>
            <a:round/>
            <a:headEnd type="none" w="med" len="med"/>
            <a:tailEnd type="none" w="med" len="med"/>
          </a:ln>
        </p:spPr>
      </p:sp>
      <p:sp>
        <p:nvSpPr>
          <p:cNvPr id="291" name="Google Shape;291;p27"/>
          <p:cNvSpPr/>
          <p:nvPr/>
        </p:nvSpPr>
        <p:spPr>
          <a:xfrm rot="-9099192" flipH="1">
            <a:off x="912160" y="1905462"/>
            <a:ext cx="808811" cy="824688"/>
          </a:xfrm>
          <a:custGeom>
            <a:avLst/>
            <a:gdLst/>
            <a:ahLst/>
            <a:cxnLst/>
            <a:rect l="l" t="t" r="r" b="b"/>
            <a:pathLst>
              <a:path w="33672" h="34333" extrusionOk="0">
                <a:moveTo>
                  <a:pt x="9568" y="1"/>
                </a:moveTo>
                <a:cubicBezTo>
                  <a:pt x="9273" y="1"/>
                  <a:pt x="8976" y="28"/>
                  <a:pt x="8684" y="83"/>
                </a:cubicBezTo>
                <a:cubicBezTo>
                  <a:pt x="8298" y="179"/>
                  <a:pt x="8105" y="565"/>
                  <a:pt x="8298" y="855"/>
                </a:cubicBezTo>
                <a:lnTo>
                  <a:pt x="16498" y="13397"/>
                </a:lnTo>
                <a:cubicBezTo>
                  <a:pt x="12832" y="15230"/>
                  <a:pt x="9262" y="17256"/>
                  <a:pt x="5789" y="19475"/>
                </a:cubicBezTo>
                <a:lnTo>
                  <a:pt x="2412" y="16870"/>
                </a:lnTo>
                <a:cubicBezTo>
                  <a:pt x="2111" y="16568"/>
                  <a:pt x="1734" y="16418"/>
                  <a:pt x="1353" y="16418"/>
                </a:cubicBezTo>
                <a:cubicBezTo>
                  <a:pt x="1124" y="16418"/>
                  <a:pt x="893" y="16472"/>
                  <a:pt x="676" y="16580"/>
                </a:cubicBezTo>
                <a:cubicBezTo>
                  <a:pt x="193" y="16773"/>
                  <a:pt x="1" y="17352"/>
                  <a:pt x="290" y="17835"/>
                </a:cubicBezTo>
                <a:lnTo>
                  <a:pt x="2991" y="21694"/>
                </a:lnTo>
                <a:cubicBezTo>
                  <a:pt x="2412" y="22369"/>
                  <a:pt x="2123" y="22851"/>
                  <a:pt x="2316" y="23334"/>
                </a:cubicBezTo>
                <a:cubicBezTo>
                  <a:pt x="2509" y="23720"/>
                  <a:pt x="3088" y="23913"/>
                  <a:pt x="4053" y="23913"/>
                </a:cubicBezTo>
                <a:lnTo>
                  <a:pt x="5017" y="28447"/>
                </a:lnTo>
                <a:cubicBezTo>
                  <a:pt x="5088" y="28871"/>
                  <a:pt x="5469" y="29140"/>
                  <a:pt x="5857" y="29140"/>
                </a:cubicBezTo>
                <a:cubicBezTo>
                  <a:pt x="5999" y="29140"/>
                  <a:pt x="6142" y="29104"/>
                  <a:pt x="6272" y="29026"/>
                </a:cubicBezTo>
                <a:cubicBezTo>
                  <a:pt x="6850" y="28833"/>
                  <a:pt x="7236" y="28254"/>
                  <a:pt x="7333" y="27579"/>
                </a:cubicBezTo>
                <a:lnTo>
                  <a:pt x="7526" y="23334"/>
                </a:lnTo>
                <a:cubicBezTo>
                  <a:pt x="11481" y="22273"/>
                  <a:pt x="15340" y="21018"/>
                  <a:pt x="19200" y="19475"/>
                </a:cubicBezTo>
                <a:lnTo>
                  <a:pt x="23059" y="33946"/>
                </a:lnTo>
                <a:cubicBezTo>
                  <a:pt x="23123" y="34204"/>
                  <a:pt x="23316" y="34332"/>
                  <a:pt x="23523" y="34332"/>
                </a:cubicBezTo>
                <a:cubicBezTo>
                  <a:pt x="23627" y="34332"/>
                  <a:pt x="23734" y="34300"/>
                  <a:pt x="23831" y="34236"/>
                </a:cubicBezTo>
                <a:cubicBezTo>
                  <a:pt x="25085" y="33271"/>
                  <a:pt x="25760" y="31727"/>
                  <a:pt x="25664" y="30087"/>
                </a:cubicBezTo>
                <a:lnTo>
                  <a:pt x="25471" y="27482"/>
                </a:lnTo>
                <a:lnTo>
                  <a:pt x="26435" y="27289"/>
                </a:lnTo>
                <a:cubicBezTo>
                  <a:pt x="27111" y="27097"/>
                  <a:pt x="27593" y="26421"/>
                  <a:pt x="27497" y="25746"/>
                </a:cubicBezTo>
                <a:lnTo>
                  <a:pt x="27304" y="24878"/>
                </a:lnTo>
                <a:cubicBezTo>
                  <a:pt x="27130" y="24184"/>
                  <a:pt x="26567" y="23802"/>
                  <a:pt x="25964" y="23802"/>
                </a:cubicBezTo>
                <a:cubicBezTo>
                  <a:pt x="25897" y="23802"/>
                  <a:pt x="25828" y="23807"/>
                  <a:pt x="25760" y="23816"/>
                </a:cubicBezTo>
                <a:lnTo>
                  <a:pt x="25278" y="23913"/>
                </a:lnTo>
                <a:lnTo>
                  <a:pt x="25278" y="23237"/>
                </a:lnTo>
                <a:lnTo>
                  <a:pt x="25760" y="23141"/>
                </a:lnTo>
                <a:cubicBezTo>
                  <a:pt x="26435" y="22948"/>
                  <a:pt x="26918" y="22273"/>
                  <a:pt x="26821" y="21597"/>
                </a:cubicBezTo>
                <a:lnTo>
                  <a:pt x="26628" y="20729"/>
                </a:lnTo>
                <a:cubicBezTo>
                  <a:pt x="26452" y="20112"/>
                  <a:pt x="25872" y="19655"/>
                  <a:pt x="25258" y="19655"/>
                </a:cubicBezTo>
                <a:cubicBezTo>
                  <a:pt x="25201" y="19655"/>
                  <a:pt x="25143" y="19659"/>
                  <a:pt x="25085" y="19668"/>
                </a:cubicBezTo>
                <a:lnTo>
                  <a:pt x="24892" y="17159"/>
                </a:lnTo>
                <a:lnTo>
                  <a:pt x="26339" y="16580"/>
                </a:lnTo>
                <a:cubicBezTo>
                  <a:pt x="33671" y="13493"/>
                  <a:pt x="32899" y="9730"/>
                  <a:pt x="32899" y="9730"/>
                </a:cubicBezTo>
                <a:cubicBezTo>
                  <a:pt x="32899" y="9730"/>
                  <a:pt x="31932" y="8440"/>
                  <a:pt x="29319" y="8440"/>
                </a:cubicBezTo>
                <a:cubicBezTo>
                  <a:pt x="27890" y="8440"/>
                  <a:pt x="25969" y="8826"/>
                  <a:pt x="23445" y="10020"/>
                </a:cubicBezTo>
                <a:lnTo>
                  <a:pt x="21997" y="10695"/>
                </a:lnTo>
                <a:lnTo>
                  <a:pt x="20261" y="8862"/>
                </a:lnTo>
                <a:cubicBezTo>
                  <a:pt x="20840" y="8476"/>
                  <a:pt x="20936" y="7608"/>
                  <a:pt x="20550" y="7029"/>
                </a:cubicBezTo>
                <a:lnTo>
                  <a:pt x="19971" y="6354"/>
                </a:lnTo>
                <a:cubicBezTo>
                  <a:pt x="19736" y="6000"/>
                  <a:pt x="19321" y="5791"/>
                  <a:pt x="18901" y="5791"/>
                </a:cubicBezTo>
                <a:cubicBezTo>
                  <a:pt x="18633" y="5791"/>
                  <a:pt x="18364" y="5876"/>
                  <a:pt x="18138" y="6064"/>
                </a:cubicBezTo>
                <a:lnTo>
                  <a:pt x="17752" y="6354"/>
                </a:lnTo>
                <a:lnTo>
                  <a:pt x="17270" y="5871"/>
                </a:lnTo>
                <a:lnTo>
                  <a:pt x="17656" y="5582"/>
                </a:lnTo>
                <a:cubicBezTo>
                  <a:pt x="18235" y="5100"/>
                  <a:pt x="18331" y="4328"/>
                  <a:pt x="17945" y="3749"/>
                </a:cubicBezTo>
                <a:lnTo>
                  <a:pt x="17367" y="2977"/>
                </a:lnTo>
                <a:cubicBezTo>
                  <a:pt x="17135" y="2630"/>
                  <a:pt x="16730" y="2456"/>
                  <a:pt x="16318" y="2456"/>
                </a:cubicBezTo>
                <a:cubicBezTo>
                  <a:pt x="16043" y="2456"/>
                  <a:pt x="15765" y="2533"/>
                  <a:pt x="15533" y="2688"/>
                </a:cubicBezTo>
                <a:lnTo>
                  <a:pt x="14762" y="3266"/>
                </a:lnTo>
                <a:lnTo>
                  <a:pt x="12929" y="1433"/>
                </a:lnTo>
                <a:cubicBezTo>
                  <a:pt x="12069" y="495"/>
                  <a:pt x="10829" y="1"/>
                  <a:pt x="9568" y="1"/>
                </a:cubicBezTo>
                <a:close/>
              </a:path>
            </a:pathLst>
          </a:custGeom>
          <a:solidFill>
            <a:srgbClr val="42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txBox="1">
            <a:spLocks noGrp="1"/>
          </p:cNvSpPr>
          <p:nvPr>
            <p:ph type="title"/>
          </p:nvPr>
        </p:nvSpPr>
        <p:spPr>
          <a:xfrm>
            <a:off x="540000" y="44502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3" name="Google Shape;293;p27"/>
          <p:cNvSpPr txBox="1">
            <a:spLocks noGrp="1"/>
          </p:cNvSpPr>
          <p:nvPr>
            <p:ph type="title" idx="2"/>
          </p:nvPr>
        </p:nvSpPr>
        <p:spPr>
          <a:xfrm>
            <a:off x="540000" y="44502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4" name="Google Shape;294;p27"/>
          <p:cNvSpPr/>
          <p:nvPr/>
        </p:nvSpPr>
        <p:spPr>
          <a:xfrm>
            <a:off x="0" y="0"/>
            <a:ext cx="9144000" cy="1139100"/>
          </a:xfrm>
          <a:prstGeom prst="round2SameRect">
            <a:avLst>
              <a:gd name="adj1" fmla="val 38513"/>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295"/>
        <p:cNvGrpSpPr/>
        <p:nvPr/>
      </p:nvGrpSpPr>
      <p:grpSpPr>
        <a:xfrm>
          <a:off x="0" y="0"/>
          <a:ext cx="0" cy="0"/>
          <a:chOff x="0" y="0"/>
          <a:chExt cx="0" cy="0"/>
        </a:xfrm>
      </p:grpSpPr>
      <p:sp>
        <p:nvSpPr>
          <p:cNvPr id="296" name="Google Shape;296;p28"/>
          <p:cNvSpPr txBox="1">
            <a:spLocks noGrp="1"/>
          </p:cNvSpPr>
          <p:nvPr>
            <p:ph type="title"/>
          </p:nvPr>
        </p:nvSpPr>
        <p:spPr>
          <a:xfrm>
            <a:off x="540000" y="44502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7" name="Google Shape;297;p28"/>
          <p:cNvSpPr/>
          <p:nvPr/>
        </p:nvSpPr>
        <p:spPr>
          <a:xfrm>
            <a:off x="6142225" y="2173525"/>
            <a:ext cx="2437800" cy="2329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3353100" y="2173525"/>
            <a:ext cx="2437800" cy="2329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563975" y="2173525"/>
            <a:ext cx="2437800" cy="2329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0" y="0"/>
            <a:ext cx="9144000" cy="1139100"/>
          </a:xfrm>
          <a:prstGeom prst="round2SameRect">
            <a:avLst>
              <a:gd name="adj1" fmla="val 38513"/>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flipH="1">
            <a:off x="7088478" y="333147"/>
            <a:ext cx="1276119" cy="248466"/>
          </a:xfrm>
          <a:custGeom>
            <a:avLst/>
            <a:gdLst/>
            <a:ahLst/>
            <a:cxnLst/>
            <a:rect l="l" t="t" r="r" b="b"/>
            <a:pathLst>
              <a:path w="61940" h="12060" extrusionOk="0">
                <a:moveTo>
                  <a:pt x="31646" y="0"/>
                </a:moveTo>
                <a:cubicBezTo>
                  <a:pt x="25375" y="0"/>
                  <a:pt x="20068" y="2991"/>
                  <a:pt x="17849" y="7332"/>
                </a:cubicBezTo>
                <a:cubicBezTo>
                  <a:pt x="16113" y="6946"/>
                  <a:pt x="14280" y="6657"/>
                  <a:pt x="12447" y="6657"/>
                </a:cubicBezTo>
                <a:cubicBezTo>
                  <a:pt x="6561" y="6657"/>
                  <a:pt x="1545" y="8972"/>
                  <a:pt x="1" y="12060"/>
                </a:cubicBezTo>
                <a:lnTo>
                  <a:pt x="61940" y="12060"/>
                </a:lnTo>
                <a:cubicBezTo>
                  <a:pt x="60782" y="8972"/>
                  <a:pt x="56826" y="6657"/>
                  <a:pt x="52002" y="6657"/>
                </a:cubicBezTo>
                <a:cubicBezTo>
                  <a:pt x="49880" y="6657"/>
                  <a:pt x="47661" y="7236"/>
                  <a:pt x="45731" y="8201"/>
                </a:cubicBezTo>
                <a:cubicBezTo>
                  <a:pt x="43802" y="3473"/>
                  <a:pt x="38206" y="0"/>
                  <a:pt x="31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flipH="1">
            <a:off x="5990173" y="725539"/>
            <a:ext cx="854715" cy="173205"/>
          </a:xfrm>
          <a:custGeom>
            <a:avLst/>
            <a:gdLst/>
            <a:ahLst/>
            <a:cxnLst/>
            <a:rect l="l" t="t" r="r" b="b"/>
            <a:pathLst>
              <a:path w="41486" h="8407" extrusionOk="0">
                <a:moveTo>
                  <a:pt x="20634" y="0"/>
                </a:moveTo>
                <a:cubicBezTo>
                  <a:pt x="17056" y="0"/>
                  <a:pt x="13716" y="1990"/>
                  <a:pt x="11963" y="5126"/>
                </a:cubicBezTo>
                <a:cubicBezTo>
                  <a:pt x="10806" y="4837"/>
                  <a:pt x="9551" y="4644"/>
                  <a:pt x="8297" y="4644"/>
                </a:cubicBezTo>
                <a:cubicBezTo>
                  <a:pt x="4342" y="4644"/>
                  <a:pt x="1061" y="6284"/>
                  <a:pt x="0" y="8406"/>
                </a:cubicBezTo>
                <a:lnTo>
                  <a:pt x="41485" y="8406"/>
                </a:lnTo>
                <a:cubicBezTo>
                  <a:pt x="40714" y="6284"/>
                  <a:pt x="38012" y="4644"/>
                  <a:pt x="34828" y="4644"/>
                </a:cubicBezTo>
                <a:cubicBezTo>
                  <a:pt x="33381" y="4644"/>
                  <a:pt x="31934" y="5030"/>
                  <a:pt x="30680" y="5705"/>
                </a:cubicBezTo>
                <a:cubicBezTo>
                  <a:pt x="29013" y="2187"/>
                  <a:pt x="25481" y="1"/>
                  <a:pt x="21617" y="1"/>
                </a:cubicBezTo>
                <a:cubicBezTo>
                  <a:pt x="21455" y="1"/>
                  <a:pt x="21292" y="5"/>
                  <a:pt x="21129" y="13"/>
                </a:cubicBezTo>
                <a:cubicBezTo>
                  <a:pt x="20963" y="4"/>
                  <a:pt x="20799" y="0"/>
                  <a:pt x="20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60" r:id="rId6"/>
    <p:sldLayoutId id="2147483673"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340">
          <p15:clr>
            <a:srgbClr val="EA4335"/>
          </p15:clr>
        </p15:guide>
        <p15:guide id="3" pos="542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can01.safelinks.protection.outlook.com/?url=https%3A%2F%2Fgithub.com%2Fyingfangliang&amp;data=05%7C01%7Cliliana.tretyakova%40mail.mcgill.ca%7C2df81a17e83e441c937108db110ed58e%7Ccd31967152e74a68afa9fcf8f89f09ea%7C0%7C0%7C638122527619592537%7CUnknown%7CTWFpbGZsb3d8eyJWIjoiMC4wLjAwMDAiLCJQIjoiV2luMzIiLCJBTiI6Ik1haWwiLCJXVCI6Mn0%3D%7C3000%7C%7C%7C&amp;sdata=WT2TJRpfyOghMbT4bNgFzjgEDmgwdMtb5keqHgFPeL0%3D&amp;reserved=0" TargetMode="External"/><Relationship Id="rId2" Type="http://schemas.openxmlformats.org/officeDocument/2006/relationships/hyperlink" Target="https://github.com/PedroJoseTrujilloMejia" TargetMode="External"/><Relationship Id="rId1" Type="http://schemas.openxmlformats.org/officeDocument/2006/relationships/slideLayout" Target="../slideLayouts/slideLayout4.xml"/><Relationship Id="rId5" Type="http://schemas.openxmlformats.org/officeDocument/2006/relationships/hyperlink" Target="https://can01.safelinks.protection.outlook.com/?url=https%3A%2F%2Fgithub.com%2FJiaying-Yao&amp;data=05%7C01%7Cliliana.tretyakova%40mail.mcgill.ca%7C2df81a17e83e441c937108db110ed58e%7Ccd31967152e74a68afa9fcf8f89f09ea%7C0%7C0%7C638122527619748771%7CUnknown%7CTWFpbGZsb3d8eyJWIjoiMC4wLjAwMDAiLCJQIjoiV2luMzIiLCJBTiI6Ik1haWwiLCJXVCI6Mn0%3D%7C3000%7C%7C%7C&amp;sdata=GdKGZPUZmhBkCZSCBu4LdNWfsCv0ByXzaX%2Bt003sxAk%3D&amp;reserved=0" TargetMode="External"/><Relationship Id="rId4" Type="http://schemas.openxmlformats.org/officeDocument/2006/relationships/hyperlink" Target="https://can01.safelinks.protection.outlook.com/?url=https%3A%2F%2Fgithub.com%2FNilanjana-Raghu&amp;data=05%7C01%7Cliliana.tretyakova%40mail.mcgill.ca%7C2df81a17e83e441c937108db110ed58e%7Ccd31967152e74a68afa9fcf8f89f09ea%7C0%7C0%7C638122527619592537%7CUnknown%7CTWFpbGZsb3d8eyJWIjoiMC4wLjAwMDAiLCJQIjoiV2luMzIiLCJBTiI6Ik1haWwiLCJXVCI6Mn0%3D%7C3000%7C%7C%7C&amp;sdata=hhXgjdGQj%2BJ66gCXU0aOUlqW65ujmHqxbgUofXbRyZ4%3D&amp;reserve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cGill-MMA-EnterpriseAnalytics/Flyer_Customer_Satisfaction" TargetMode="External"/><Relationship Id="rId2" Type="http://schemas.openxmlformats.org/officeDocument/2006/relationships/hyperlink" Target="https://github.com/orgs/McGill-MMA-EnterpriseAnalytics/projects/29"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ctrTitle"/>
          </p:nvPr>
        </p:nvSpPr>
        <p:spPr>
          <a:xfrm>
            <a:off x="1081699" y="1886013"/>
            <a:ext cx="6980700" cy="2052600"/>
          </a:xfrm>
          <a:prstGeom prst="rect">
            <a:avLst/>
          </a:prstGeom>
        </p:spPr>
        <p:txBody>
          <a:bodyPr spcFirstLastPara="1" wrap="square" lIns="91425" tIns="91425" rIns="91425" bIns="91425" anchor="b" anchorCtr="0">
            <a:noAutofit/>
          </a:bodyPr>
          <a:lstStyle/>
          <a:p>
            <a:pPr>
              <a:lnSpc>
                <a:spcPct val="90000"/>
              </a:lnSpc>
              <a:spcBef>
                <a:spcPct val="0"/>
              </a:spcBef>
            </a:pPr>
            <a:r>
              <a:rPr lang="en-CA"/>
              <a:t> </a:t>
            </a:r>
            <a:r>
              <a:rPr lang="en-US"/>
              <a:t>Airline Passenger Satisfaction</a:t>
            </a:r>
            <a:endParaRPr lang="en-US" b="0"/>
          </a:p>
        </p:txBody>
      </p:sp>
      <p:sp>
        <p:nvSpPr>
          <p:cNvPr id="2" name="Google Shape;502;p47">
            <a:extLst>
              <a:ext uri="{FF2B5EF4-FFF2-40B4-BE49-F238E27FC236}">
                <a16:creationId xmlns:a16="http://schemas.microsoft.com/office/drawing/2014/main" id="{F852492D-EAB2-5116-5D69-EE77D45E0E77}"/>
              </a:ext>
            </a:extLst>
          </p:cNvPr>
          <p:cNvSpPr/>
          <p:nvPr/>
        </p:nvSpPr>
        <p:spPr>
          <a:xfrm>
            <a:off x="802860" y="4150581"/>
            <a:ext cx="7561912" cy="580445"/>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900" b="1">
              <a:solidFill>
                <a:schemeClr val="lt1"/>
              </a:solidFill>
              <a:latin typeface="Montserrat"/>
              <a:ea typeface="Montserrat"/>
              <a:cs typeface="Montserrat"/>
              <a:sym typeface="Montserrat"/>
            </a:endParaRPr>
          </a:p>
        </p:txBody>
      </p:sp>
      <p:sp>
        <p:nvSpPr>
          <p:cNvPr id="329" name="Google Shape;329;p32"/>
          <p:cNvSpPr txBox="1">
            <a:spLocks noGrp="1"/>
          </p:cNvSpPr>
          <p:nvPr>
            <p:ph type="subTitle" idx="1"/>
          </p:nvPr>
        </p:nvSpPr>
        <p:spPr>
          <a:xfrm>
            <a:off x="1081699" y="4150581"/>
            <a:ext cx="7084390" cy="547812"/>
          </a:xfrm>
          <a:prstGeom prst="rect">
            <a:avLst/>
          </a:prstGeom>
        </p:spPr>
        <p:txBody>
          <a:bodyPr spcFirstLastPara="1" wrap="square" lIns="91425" tIns="91425" rIns="91425" bIns="91425" anchor="t" anchorCtr="0">
            <a:noAutofit/>
          </a:bodyPr>
          <a:lstStyle/>
          <a:p>
            <a:pPr algn="l" fontAlgn="base"/>
            <a:r>
              <a:rPr lang="en-US">
                <a:solidFill>
                  <a:srgbClr val="5C71E8"/>
                </a:solidFill>
              </a:rPr>
              <a:t>Mudit </a:t>
            </a:r>
            <a:r>
              <a:rPr lang="en-US" err="1">
                <a:solidFill>
                  <a:srgbClr val="5C71E8"/>
                </a:solidFill>
              </a:rPr>
              <a:t>Aggrawal</a:t>
            </a:r>
            <a:r>
              <a:rPr lang="en-US">
                <a:solidFill>
                  <a:srgbClr val="5C71E8"/>
                </a:solidFill>
              </a:rPr>
              <a:t> , Hong Fei Jin , Jenny Yao , Pedro Jose Trujillo Mejia​, Himanshu Mayank ​, </a:t>
            </a:r>
            <a:r>
              <a:rPr lang="en-US" err="1">
                <a:solidFill>
                  <a:srgbClr val="5C71E8"/>
                </a:solidFill>
              </a:rPr>
              <a:t>Nilanjana</a:t>
            </a:r>
            <a:r>
              <a:rPr lang="en-US">
                <a:solidFill>
                  <a:srgbClr val="5C71E8"/>
                </a:solidFill>
              </a:rPr>
              <a:t> Raghu ​, </a:t>
            </a:r>
            <a:r>
              <a:rPr lang="en-CA">
                <a:solidFill>
                  <a:srgbClr val="5C71E8"/>
                </a:solidFill>
              </a:rPr>
              <a:t>Ying Fang Liang</a:t>
            </a:r>
            <a:r>
              <a:rPr lang="en-US">
                <a:solidFill>
                  <a:srgbClr val="5C71E8"/>
                </a:solidFill>
              </a:rPr>
              <a:t> </a:t>
            </a:r>
          </a:p>
        </p:txBody>
      </p:sp>
      <p:sp>
        <p:nvSpPr>
          <p:cNvPr id="3" name="Google Shape;592;p51">
            <a:extLst>
              <a:ext uri="{FF2B5EF4-FFF2-40B4-BE49-F238E27FC236}">
                <a16:creationId xmlns:a16="http://schemas.microsoft.com/office/drawing/2014/main" id="{0FC9CE98-E29B-CF74-639B-C0D661D4A9BC}"/>
              </a:ext>
            </a:extLst>
          </p:cNvPr>
          <p:cNvSpPr/>
          <p:nvPr/>
        </p:nvSpPr>
        <p:spPr>
          <a:xfrm flipH="1">
            <a:off x="922714" y="4268305"/>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AF2B9C4-7723-D2D1-A722-F34162E98E85}"/>
              </a:ext>
            </a:extLst>
          </p:cNvPr>
          <p:cNvSpPr txBox="1">
            <a:spLocks/>
          </p:cNvSpPr>
          <p:nvPr/>
        </p:nvSpPr>
        <p:spPr>
          <a:xfrm>
            <a:off x="706484" y="1113445"/>
            <a:ext cx="3756385" cy="1078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endParaRPr lang="en-US" sz="1800">
              <a:solidFill>
                <a:srgbClr val="252461"/>
              </a:solidFill>
            </a:endParaRPr>
          </a:p>
          <a:p>
            <a:pPr marL="114300" indent="0">
              <a:buNone/>
            </a:pPr>
            <a:endParaRPr lang="en-US" sz="1800">
              <a:solidFill>
                <a:srgbClr val="252461"/>
              </a:solidFill>
            </a:endParaRPr>
          </a:p>
        </p:txBody>
      </p:sp>
      <p:sp>
        <p:nvSpPr>
          <p:cNvPr id="4" name="Content Placeholder 2">
            <a:extLst>
              <a:ext uri="{FF2B5EF4-FFF2-40B4-BE49-F238E27FC236}">
                <a16:creationId xmlns:a16="http://schemas.microsoft.com/office/drawing/2014/main" id="{1DBCD095-A66D-8C0C-7D97-5D0E1CF4A1CB}"/>
              </a:ext>
            </a:extLst>
          </p:cNvPr>
          <p:cNvSpPr txBox="1">
            <a:spLocks/>
          </p:cNvSpPr>
          <p:nvPr/>
        </p:nvSpPr>
        <p:spPr>
          <a:xfrm>
            <a:off x="201747" y="2413668"/>
            <a:ext cx="8741558" cy="17825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endParaRPr lang="en-US" sz="1400">
              <a:solidFill>
                <a:srgbClr val="252461"/>
              </a:solidFill>
            </a:endParaRPr>
          </a:p>
          <a:p>
            <a:pPr marL="114300" indent="0">
              <a:buNone/>
            </a:pPr>
            <a:endParaRPr lang="en-US" sz="1400">
              <a:solidFill>
                <a:srgbClr val="252461"/>
              </a:solidFill>
            </a:endParaRPr>
          </a:p>
          <a:p>
            <a:pPr marL="114300" indent="0">
              <a:buClr>
                <a:schemeClr val="dk1"/>
              </a:buClr>
              <a:buSzPts val="2800"/>
              <a:buNone/>
            </a:pPr>
            <a:endParaRPr lang="en-US" sz="2800" b="1">
              <a:solidFill>
                <a:schemeClr val="dk1"/>
              </a:solidFill>
            </a:endParaRPr>
          </a:p>
          <a:p>
            <a:pPr marL="114300" indent="0">
              <a:buNone/>
            </a:pPr>
            <a:endParaRPr lang="en-US" sz="1400">
              <a:solidFill>
                <a:srgbClr val="252461"/>
              </a:solidFill>
            </a:endParaRPr>
          </a:p>
          <a:p>
            <a:pPr marL="114300" indent="0">
              <a:buNone/>
            </a:pPr>
            <a:endParaRPr lang="en-US" sz="1400">
              <a:solidFill>
                <a:srgbClr val="252461"/>
              </a:solidFill>
            </a:endParaRPr>
          </a:p>
          <a:p>
            <a:pPr marL="114300" indent="0">
              <a:buNone/>
            </a:pPr>
            <a:endParaRPr lang="en-US" sz="1400">
              <a:solidFill>
                <a:srgbClr val="252461"/>
              </a:solidFill>
            </a:endParaRPr>
          </a:p>
          <a:p>
            <a:pPr marL="114300" indent="0">
              <a:buNone/>
            </a:pPr>
            <a:endParaRPr lang="en-US" sz="1400">
              <a:solidFill>
                <a:srgbClr val="252461"/>
              </a:solidFill>
            </a:endParaRPr>
          </a:p>
          <a:p>
            <a:pPr marL="114300" indent="0">
              <a:buNone/>
            </a:pPr>
            <a:endParaRPr lang="en-US" sz="1400">
              <a:solidFill>
                <a:srgbClr val="252461"/>
              </a:solidFill>
            </a:endParaRPr>
          </a:p>
          <a:p>
            <a:pPr marL="114300" indent="0">
              <a:buNone/>
            </a:pPr>
            <a:endParaRPr lang="en-US" sz="1400">
              <a:solidFill>
                <a:srgbClr val="252461"/>
              </a:solidFill>
            </a:endParaRPr>
          </a:p>
          <a:p>
            <a:pPr marL="114300" indent="0">
              <a:buNone/>
            </a:pPr>
            <a:endParaRPr lang="en-US" sz="1400">
              <a:solidFill>
                <a:srgbClr val="252461"/>
              </a:solidFill>
            </a:endParaRPr>
          </a:p>
          <a:p>
            <a:pPr marL="114300" indent="0">
              <a:buNone/>
            </a:pPr>
            <a:endParaRPr lang="en-US" sz="1400">
              <a:solidFill>
                <a:srgbClr val="252461"/>
              </a:solidFill>
            </a:endParaRPr>
          </a:p>
          <a:p>
            <a:pPr marL="114300" indent="0">
              <a:buNone/>
            </a:pPr>
            <a:r>
              <a:rPr lang="en-US" sz="1400" b="1">
                <a:solidFill>
                  <a:srgbClr val="252461"/>
                </a:solidFill>
              </a:rPr>
              <a:t>Metrics: </a:t>
            </a:r>
            <a:endParaRPr lang="en-US" sz="1400" b="1"/>
          </a:p>
          <a:p>
            <a:pPr marL="114300" indent="0">
              <a:buNone/>
            </a:pPr>
            <a:endParaRPr lang="en-US">
              <a:solidFill>
                <a:srgbClr val="252461"/>
              </a:solidFill>
            </a:endParaRPr>
          </a:p>
          <a:p>
            <a:pPr marL="400050" indent="-285750"/>
            <a:r>
              <a:rPr lang="en-US" sz="1100" b="1">
                <a:solidFill>
                  <a:srgbClr val="252461"/>
                </a:solidFill>
              </a:rPr>
              <a:t>Demographic Parity</a:t>
            </a:r>
            <a:r>
              <a:rPr lang="en-US" sz="1100">
                <a:solidFill>
                  <a:srgbClr val="252461"/>
                </a:solidFill>
              </a:rPr>
              <a:t> - </a:t>
            </a:r>
            <a:r>
              <a:rPr lang="en-US" sz="1100">
                <a:solidFill>
                  <a:schemeClr val="bg2"/>
                </a:solidFill>
              </a:rPr>
              <a:t>is a principle that requires that the model's predictions should not systematically favor or disfavor any demographic group.</a:t>
            </a:r>
            <a:r>
              <a:rPr lang="en-US" sz="1100">
                <a:solidFill>
                  <a:srgbClr val="252461"/>
                </a:solidFill>
              </a:rPr>
              <a:t> </a:t>
            </a:r>
          </a:p>
          <a:p>
            <a:pPr marL="114300" indent="0">
              <a:buNone/>
            </a:pPr>
            <a:endParaRPr lang="en-US" sz="1100">
              <a:solidFill>
                <a:srgbClr val="252461"/>
              </a:solidFill>
            </a:endParaRPr>
          </a:p>
          <a:p>
            <a:pPr marL="400050" indent="-285750"/>
            <a:r>
              <a:rPr lang="en-US" sz="1100" b="1">
                <a:solidFill>
                  <a:srgbClr val="252461"/>
                </a:solidFill>
              </a:rPr>
              <a:t>True Positive Rate</a:t>
            </a:r>
            <a:r>
              <a:rPr lang="en-US" sz="1100">
                <a:solidFill>
                  <a:srgbClr val="252461"/>
                </a:solidFill>
              </a:rPr>
              <a:t> - </a:t>
            </a:r>
            <a:r>
              <a:rPr lang="en-US" sz="1100">
                <a:solidFill>
                  <a:schemeClr val="bg2"/>
                </a:solidFill>
              </a:rPr>
              <a:t>It measures the proportion of positive instances (i.e., instances belonging to the positive class) that are correctly identified by the model as positive.</a:t>
            </a:r>
          </a:p>
          <a:p>
            <a:pPr marL="400050" indent="-285750"/>
            <a:endParaRPr lang="en-US" sz="1100">
              <a:solidFill>
                <a:srgbClr val="252461"/>
              </a:solidFill>
            </a:endParaRPr>
          </a:p>
          <a:p>
            <a:pPr marL="400050" indent="-285750"/>
            <a:r>
              <a:rPr lang="en-US" sz="1100" b="1">
                <a:solidFill>
                  <a:srgbClr val="252461"/>
                </a:solidFill>
              </a:rPr>
              <a:t>False Positive Rate - </a:t>
            </a:r>
            <a:r>
              <a:rPr lang="en-US" sz="1100">
                <a:solidFill>
                  <a:schemeClr val="bg2"/>
                </a:solidFill>
              </a:rPr>
              <a:t>tells us how often the model makes a positive prediction when the true label is negative.</a:t>
            </a:r>
          </a:p>
          <a:p>
            <a:pPr marL="114300" indent="0">
              <a:buNone/>
            </a:pPr>
            <a:endParaRPr lang="en-US" sz="1600">
              <a:solidFill>
                <a:srgbClr val="252461"/>
              </a:solidFill>
            </a:endParaRPr>
          </a:p>
        </p:txBody>
      </p:sp>
      <p:graphicFrame>
        <p:nvGraphicFramePr>
          <p:cNvPr id="7" name="Table 6">
            <a:extLst>
              <a:ext uri="{FF2B5EF4-FFF2-40B4-BE49-F238E27FC236}">
                <a16:creationId xmlns:a16="http://schemas.microsoft.com/office/drawing/2014/main" id="{CA3EE1E3-DD8C-F902-66A0-10D7E27CF192}"/>
              </a:ext>
            </a:extLst>
          </p:cNvPr>
          <p:cNvGraphicFramePr>
            <a:graphicFrameLocks noGrp="1"/>
          </p:cNvGraphicFramePr>
          <p:nvPr>
            <p:extLst>
              <p:ext uri="{D42A27DB-BD31-4B8C-83A1-F6EECF244321}">
                <p14:modId xmlns:p14="http://schemas.microsoft.com/office/powerpoint/2010/main" val="251958469"/>
              </p:ext>
            </p:extLst>
          </p:nvPr>
        </p:nvGraphicFramePr>
        <p:xfrm>
          <a:off x="979714" y="4058816"/>
          <a:ext cx="7166721" cy="955890"/>
        </p:xfrm>
        <a:graphic>
          <a:graphicData uri="http://schemas.openxmlformats.org/drawingml/2006/table">
            <a:tbl>
              <a:tblPr firstRow="1" bandRow="1">
                <a:tableStyleId>{ACB1AEF0-7189-4B46-AE88-78842E7F49C7}</a:tableStyleId>
              </a:tblPr>
              <a:tblGrid>
                <a:gridCol w="1297982">
                  <a:extLst>
                    <a:ext uri="{9D8B030D-6E8A-4147-A177-3AD203B41FA5}">
                      <a16:colId xmlns:a16="http://schemas.microsoft.com/office/drawing/2014/main" val="1804730485"/>
                    </a:ext>
                  </a:extLst>
                </a:gridCol>
                <a:gridCol w="3064721">
                  <a:extLst>
                    <a:ext uri="{9D8B030D-6E8A-4147-A177-3AD203B41FA5}">
                      <a16:colId xmlns:a16="http://schemas.microsoft.com/office/drawing/2014/main" val="3751770497"/>
                    </a:ext>
                  </a:extLst>
                </a:gridCol>
                <a:gridCol w="2804018">
                  <a:extLst>
                    <a:ext uri="{9D8B030D-6E8A-4147-A177-3AD203B41FA5}">
                      <a16:colId xmlns:a16="http://schemas.microsoft.com/office/drawing/2014/main" val="2726596884"/>
                    </a:ext>
                  </a:extLst>
                </a:gridCol>
              </a:tblGrid>
              <a:tr h="174089">
                <a:tc>
                  <a:txBody>
                    <a:bodyPr/>
                    <a:lstStyle/>
                    <a:p>
                      <a:pPr algn="ctr" fontAlgn="b"/>
                      <a:r>
                        <a:rPr lang="en-US" sz="1400">
                          <a:solidFill>
                            <a:schemeClr val="tx1"/>
                          </a:solidFill>
                          <a:effectLst/>
                        </a:rPr>
                        <a:t>Metric </a:t>
                      </a:r>
                      <a:endParaRPr lang="en-US" sz="1400" b="1">
                        <a:solidFill>
                          <a:schemeClr val="tx1"/>
                        </a:solidFill>
                        <a:effectLst/>
                        <a:latin typeface="Calibri"/>
                      </a:endParaRPr>
                    </a:p>
                  </a:txBody>
                  <a:tcPr marL="9525" marR="9525" marT="9525" marB="0" anchor="b">
                    <a:solidFill>
                      <a:schemeClr val="bg2"/>
                    </a:solidFill>
                  </a:tcPr>
                </a:tc>
                <a:tc>
                  <a:txBody>
                    <a:bodyPr/>
                    <a:lstStyle/>
                    <a:p>
                      <a:pPr algn="ctr" fontAlgn="b"/>
                      <a:r>
                        <a:rPr lang="en-US" sz="1400">
                          <a:solidFill>
                            <a:schemeClr val="tx1"/>
                          </a:solidFill>
                          <a:effectLst/>
                        </a:rPr>
                        <a:t>Age </a:t>
                      </a:r>
                      <a:endParaRPr lang="en-US" sz="1400" b="1">
                        <a:solidFill>
                          <a:schemeClr val="tx1"/>
                        </a:solidFill>
                        <a:effectLst/>
                        <a:latin typeface="Calibri"/>
                      </a:endParaRPr>
                    </a:p>
                  </a:txBody>
                  <a:tcPr marL="9525" marR="9525" marT="9525" marB="0" anchor="b">
                    <a:solidFill>
                      <a:schemeClr val="bg2"/>
                    </a:solidFill>
                  </a:tcPr>
                </a:tc>
                <a:tc>
                  <a:txBody>
                    <a:bodyPr/>
                    <a:lstStyle/>
                    <a:p>
                      <a:pPr algn="ctr" fontAlgn="b"/>
                      <a:r>
                        <a:rPr lang="en-US" sz="1400">
                          <a:solidFill>
                            <a:schemeClr val="tx1"/>
                          </a:solidFill>
                          <a:effectLst/>
                        </a:rPr>
                        <a:t>Gender </a:t>
                      </a:r>
                      <a:endParaRPr lang="en-US" sz="1400" b="1">
                        <a:solidFill>
                          <a:schemeClr val="tx1"/>
                        </a:solidFill>
                        <a:effectLst/>
                        <a:latin typeface="Calibri"/>
                      </a:endParaRPr>
                    </a:p>
                  </a:txBody>
                  <a:tcPr marL="9525" marR="9525" marT="9525" marB="0" anchor="b">
                    <a:solidFill>
                      <a:schemeClr val="bg2"/>
                    </a:solidFill>
                  </a:tcPr>
                </a:tc>
                <a:extLst>
                  <a:ext uri="{0D108BD9-81ED-4DB2-BD59-A6C34878D82A}">
                    <a16:rowId xmlns:a16="http://schemas.microsoft.com/office/drawing/2014/main" val="4274456015"/>
                  </a:ext>
                </a:extLst>
              </a:tr>
              <a:tr h="265714">
                <a:tc>
                  <a:txBody>
                    <a:bodyPr/>
                    <a:lstStyle/>
                    <a:p>
                      <a:pPr algn="ctr" fontAlgn="b"/>
                      <a:r>
                        <a:rPr lang="en-US" sz="1100">
                          <a:solidFill>
                            <a:schemeClr val="tx1"/>
                          </a:solidFill>
                          <a:effectLst/>
                        </a:rPr>
                        <a:t>Demographic Parity </a:t>
                      </a:r>
                      <a:endParaRPr lang="en-US" sz="1100">
                        <a:solidFill>
                          <a:schemeClr val="tx1"/>
                        </a:solidFill>
                        <a:effectLst/>
                        <a:latin typeface="Calibri"/>
                      </a:endParaRPr>
                    </a:p>
                  </a:txBody>
                  <a:tcPr marL="9525" marR="9525" marT="9525" marB="0" anchor="b">
                    <a:solidFill>
                      <a:schemeClr val="bg2"/>
                    </a:solidFill>
                  </a:tcPr>
                </a:tc>
                <a:tc>
                  <a:txBody>
                    <a:bodyPr/>
                    <a:lstStyle/>
                    <a:p>
                      <a:pPr algn="ctr" fontAlgn="b"/>
                      <a:r>
                        <a:rPr lang="en-US" sz="1100">
                          <a:solidFill>
                            <a:schemeClr val="tx1"/>
                          </a:solidFill>
                          <a:effectLst/>
                        </a:rPr>
                        <a:t>Young: 0.25, Middle-aged: 0.47, Old: 0.45</a:t>
                      </a:r>
                      <a:endParaRPr lang="en-US" sz="1100">
                        <a:solidFill>
                          <a:schemeClr val="tx1"/>
                        </a:solidFill>
                        <a:effectLst/>
                        <a:latin typeface="Calibri"/>
                      </a:endParaRPr>
                    </a:p>
                  </a:txBody>
                  <a:tcPr marL="9525" marR="9525" marT="9525" marB="0" anchor="b">
                    <a:solidFill>
                      <a:schemeClr val="bg2"/>
                    </a:solidFill>
                  </a:tcPr>
                </a:tc>
                <a:tc>
                  <a:txBody>
                    <a:bodyPr/>
                    <a:lstStyle/>
                    <a:p>
                      <a:pPr algn="ctr" fontAlgn="b"/>
                      <a:r>
                        <a:rPr lang="en-US" sz="1100">
                          <a:solidFill>
                            <a:schemeClr val="tx1"/>
                          </a:solidFill>
                          <a:effectLst/>
                        </a:rPr>
                        <a:t>Female: 0.41, Male: 0.43</a:t>
                      </a:r>
                      <a:endParaRPr lang="en-US" sz="1100">
                        <a:solidFill>
                          <a:schemeClr val="tx1"/>
                        </a:solidFill>
                        <a:effectLst/>
                        <a:latin typeface="Calibri"/>
                      </a:endParaRPr>
                    </a:p>
                  </a:txBody>
                  <a:tcPr marL="9525" marR="9525" marT="9525" marB="0" anchor="b">
                    <a:solidFill>
                      <a:schemeClr val="bg2"/>
                    </a:solidFill>
                  </a:tcPr>
                </a:tc>
                <a:extLst>
                  <a:ext uri="{0D108BD9-81ED-4DB2-BD59-A6C34878D82A}">
                    <a16:rowId xmlns:a16="http://schemas.microsoft.com/office/drawing/2014/main" val="3635058998"/>
                  </a:ext>
                </a:extLst>
              </a:tr>
              <a:tr h="201577">
                <a:tc>
                  <a:txBody>
                    <a:bodyPr/>
                    <a:lstStyle/>
                    <a:p>
                      <a:pPr algn="ctr" fontAlgn="b"/>
                      <a:r>
                        <a:rPr lang="en-US" sz="1100">
                          <a:solidFill>
                            <a:schemeClr val="tx1"/>
                          </a:solidFill>
                          <a:effectLst/>
                        </a:rPr>
                        <a:t>True Positive Rate</a:t>
                      </a:r>
                      <a:endParaRPr lang="en-US" sz="1100">
                        <a:solidFill>
                          <a:schemeClr val="tx1"/>
                        </a:solidFill>
                        <a:effectLst/>
                        <a:latin typeface="Calibri"/>
                      </a:endParaRPr>
                    </a:p>
                  </a:txBody>
                  <a:tcPr marL="9525" marR="9525" marT="9525" marB="0" anchor="b">
                    <a:solidFill>
                      <a:schemeClr val="bg2"/>
                    </a:solidFill>
                  </a:tcPr>
                </a:tc>
                <a:tc>
                  <a:txBody>
                    <a:bodyPr/>
                    <a:lstStyle/>
                    <a:p>
                      <a:pPr algn="ctr" fontAlgn="b"/>
                      <a:r>
                        <a:rPr lang="en-US" sz="1100">
                          <a:solidFill>
                            <a:schemeClr val="tx1"/>
                          </a:solidFill>
                          <a:effectLst/>
                        </a:rPr>
                        <a:t>Young: 0.85, Middle-aged: 0.94, Old: 0.93</a:t>
                      </a:r>
                      <a:endParaRPr lang="en-US" sz="1100">
                        <a:solidFill>
                          <a:schemeClr val="tx1"/>
                        </a:solidFill>
                        <a:effectLst/>
                        <a:latin typeface="Calibri"/>
                      </a:endParaRPr>
                    </a:p>
                  </a:txBody>
                  <a:tcPr marL="9525" marR="9525" marT="9525" marB="0" anchor="b">
                    <a:solidFill>
                      <a:schemeClr val="bg2"/>
                    </a:solidFill>
                  </a:tcPr>
                </a:tc>
                <a:tc>
                  <a:txBody>
                    <a:bodyPr/>
                    <a:lstStyle/>
                    <a:p>
                      <a:pPr algn="ctr" fontAlgn="b"/>
                      <a:r>
                        <a:rPr lang="en-US" sz="1100">
                          <a:solidFill>
                            <a:schemeClr val="tx1"/>
                          </a:solidFill>
                          <a:effectLst/>
                        </a:rPr>
                        <a:t>Female : 0.925, Male : 0.932</a:t>
                      </a:r>
                      <a:endParaRPr lang="en-US" sz="1100">
                        <a:solidFill>
                          <a:schemeClr val="tx1"/>
                        </a:solidFill>
                        <a:effectLst/>
                        <a:latin typeface="Calibri"/>
                      </a:endParaRPr>
                    </a:p>
                  </a:txBody>
                  <a:tcPr marL="9525" marR="9525" marT="9525" marB="0" anchor="b">
                    <a:solidFill>
                      <a:schemeClr val="bg2"/>
                    </a:solidFill>
                  </a:tcPr>
                </a:tc>
                <a:extLst>
                  <a:ext uri="{0D108BD9-81ED-4DB2-BD59-A6C34878D82A}">
                    <a16:rowId xmlns:a16="http://schemas.microsoft.com/office/drawing/2014/main" val="1775993035"/>
                  </a:ext>
                </a:extLst>
              </a:tr>
              <a:tr h="265714">
                <a:tc>
                  <a:txBody>
                    <a:bodyPr/>
                    <a:lstStyle/>
                    <a:p>
                      <a:pPr algn="ctr" fontAlgn="b"/>
                      <a:r>
                        <a:rPr lang="en-US" sz="1100">
                          <a:solidFill>
                            <a:schemeClr val="tx1"/>
                          </a:solidFill>
                          <a:effectLst/>
                        </a:rPr>
                        <a:t>False Positive Rate </a:t>
                      </a:r>
                      <a:endParaRPr lang="en-US" sz="1100">
                        <a:solidFill>
                          <a:schemeClr val="tx1"/>
                        </a:solidFill>
                        <a:effectLst/>
                        <a:latin typeface="Calibri"/>
                      </a:endParaRPr>
                    </a:p>
                  </a:txBody>
                  <a:tcPr marL="9525" marR="9525" marT="9525" marB="0" anchor="b">
                    <a:solidFill>
                      <a:schemeClr val="bg2"/>
                    </a:solidFill>
                  </a:tcPr>
                </a:tc>
                <a:tc>
                  <a:txBody>
                    <a:bodyPr/>
                    <a:lstStyle/>
                    <a:p>
                      <a:pPr algn="ctr" fontAlgn="b"/>
                      <a:r>
                        <a:rPr lang="en-US" sz="1100">
                          <a:solidFill>
                            <a:schemeClr val="tx1"/>
                          </a:solidFill>
                          <a:effectLst/>
                        </a:rPr>
                        <a:t>Young : 0.00, Middle-aged : 0.00, Old: 0.00</a:t>
                      </a:r>
                      <a:endParaRPr lang="en-US" sz="1100">
                        <a:solidFill>
                          <a:schemeClr val="tx1"/>
                        </a:solidFill>
                        <a:effectLst/>
                        <a:latin typeface="Calibri"/>
                      </a:endParaRPr>
                    </a:p>
                  </a:txBody>
                  <a:tcPr marL="9525" marR="9525" marT="9525" marB="0" anchor="b">
                    <a:solidFill>
                      <a:schemeClr val="bg2"/>
                    </a:solidFill>
                  </a:tcPr>
                </a:tc>
                <a:tc>
                  <a:txBody>
                    <a:bodyPr/>
                    <a:lstStyle/>
                    <a:p>
                      <a:pPr algn="ctr" fontAlgn="b"/>
                      <a:r>
                        <a:rPr lang="en-US" sz="1100">
                          <a:solidFill>
                            <a:schemeClr val="tx1"/>
                          </a:solidFill>
                          <a:effectLst/>
                        </a:rPr>
                        <a:t>Female: 0.00 Male: 0.00</a:t>
                      </a:r>
                      <a:endParaRPr lang="en-US" sz="1100">
                        <a:solidFill>
                          <a:schemeClr val="tx1"/>
                        </a:solidFill>
                        <a:effectLst/>
                        <a:latin typeface="Calibri"/>
                      </a:endParaRPr>
                    </a:p>
                  </a:txBody>
                  <a:tcPr marL="9525" marR="9525" marT="9525" marB="0" anchor="b">
                    <a:solidFill>
                      <a:schemeClr val="bg2"/>
                    </a:solidFill>
                  </a:tcPr>
                </a:tc>
                <a:extLst>
                  <a:ext uri="{0D108BD9-81ED-4DB2-BD59-A6C34878D82A}">
                    <a16:rowId xmlns:a16="http://schemas.microsoft.com/office/drawing/2014/main" val="92731410"/>
                  </a:ext>
                </a:extLst>
              </a:tr>
            </a:tbl>
          </a:graphicData>
        </a:graphic>
      </p:graphicFrame>
      <p:sp>
        <p:nvSpPr>
          <p:cNvPr id="8" name="TextBox 7">
            <a:extLst>
              <a:ext uri="{FF2B5EF4-FFF2-40B4-BE49-F238E27FC236}">
                <a16:creationId xmlns:a16="http://schemas.microsoft.com/office/drawing/2014/main" id="{DB66B7DC-D9C2-A62A-6E5E-5802A15C3B11}"/>
              </a:ext>
            </a:extLst>
          </p:cNvPr>
          <p:cNvSpPr txBox="1"/>
          <p:nvPr/>
        </p:nvSpPr>
        <p:spPr>
          <a:xfrm>
            <a:off x="301270" y="1181480"/>
            <a:ext cx="7959764"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52461"/>
                </a:solidFill>
                <a:latin typeface="Montserrat"/>
              </a:rPr>
              <a:t>Variables:</a:t>
            </a:r>
            <a:br>
              <a:rPr lang="en-US" b="1">
                <a:solidFill>
                  <a:srgbClr val="252461"/>
                </a:solidFill>
                <a:latin typeface="Montserrat"/>
              </a:rPr>
            </a:br>
            <a:endParaRPr lang="en-US" b="1">
              <a:solidFill>
                <a:srgbClr val="252461"/>
              </a:solidFill>
              <a:latin typeface="Montserrat"/>
            </a:endParaRPr>
          </a:p>
          <a:p>
            <a:pPr marL="171450" indent="-171450">
              <a:buChar char="•"/>
            </a:pPr>
            <a:r>
              <a:rPr lang="en-US" sz="1100">
                <a:solidFill>
                  <a:schemeClr val="accent3"/>
                </a:solidFill>
                <a:latin typeface="Montserrat"/>
                <a:sym typeface="Montserrat"/>
              </a:rPr>
              <a:t> </a:t>
            </a:r>
            <a:r>
              <a:rPr lang="en-US" sz="1100" b="1">
                <a:solidFill>
                  <a:schemeClr val="accent3"/>
                </a:solidFill>
                <a:latin typeface="Montserrat"/>
                <a:sym typeface="Montserrat"/>
              </a:rPr>
              <a:t>Age - </a:t>
            </a:r>
            <a:r>
              <a:rPr lang="en-US" sz="1100" b="1">
                <a:solidFill>
                  <a:schemeClr val="accent5"/>
                </a:solidFill>
                <a:latin typeface="Montserrat"/>
                <a:sym typeface="Montserrat"/>
              </a:rPr>
              <a:t>Y</a:t>
            </a:r>
            <a:r>
              <a:rPr lang="en-US" sz="1100">
                <a:solidFill>
                  <a:schemeClr val="accent5"/>
                </a:solidFill>
                <a:sym typeface="Montserrat"/>
              </a:rPr>
              <a:t>oung age 'Age' &lt;= 25, Middle aged 'Age' &gt; 25 , Old Age, 'Age'&gt; 50</a:t>
            </a:r>
            <a:br>
              <a:rPr lang="en-US" sz="1100">
                <a:solidFill>
                  <a:schemeClr val="accent5"/>
                </a:solidFill>
              </a:rPr>
            </a:br>
            <a:endParaRPr lang="en-US">
              <a:solidFill>
                <a:schemeClr val="accent3"/>
              </a:solidFill>
            </a:endParaRPr>
          </a:p>
          <a:p>
            <a:pPr marL="171450" lvl="2" indent="-171450">
              <a:buChar char="•"/>
            </a:pPr>
            <a:r>
              <a:rPr lang="en-US" sz="1100" b="1">
                <a:solidFill>
                  <a:schemeClr val="accent6"/>
                </a:solidFill>
                <a:latin typeface="Montserrat"/>
                <a:sym typeface="Montserrat"/>
              </a:rPr>
              <a:t>Gender – </a:t>
            </a:r>
            <a:r>
              <a:rPr lang="en-US" sz="1100" b="1">
                <a:solidFill>
                  <a:schemeClr val="accent5"/>
                </a:solidFill>
                <a:latin typeface="Montserrat"/>
                <a:sym typeface="Montserrat"/>
              </a:rPr>
              <a:t>Male and Female </a:t>
            </a:r>
            <a:br>
              <a:rPr lang="en-US" sz="1100">
                <a:solidFill>
                  <a:srgbClr val="252461"/>
                </a:solidFill>
                <a:latin typeface="Montserrat"/>
                <a:sym typeface="Montserrat"/>
              </a:rPr>
            </a:br>
            <a:br>
              <a:rPr lang="en-US"/>
            </a:br>
            <a:endParaRPr lang="en-US"/>
          </a:p>
        </p:txBody>
      </p:sp>
      <p:sp>
        <p:nvSpPr>
          <p:cNvPr id="10" name="Title 1">
            <a:extLst>
              <a:ext uri="{FF2B5EF4-FFF2-40B4-BE49-F238E27FC236}">
                <a16:creationId xmlns:a16="http://schemas.microsoft.com/office/drawing/2014/main" id="{28707E02-6845-16D8-817E-D35E2085F6A2}"/>
              </a:ext>
            </a:extLst>
          </p:cNvPr>
          <p:cNvSpPr>
            <a:spLocks noGrp="1"/>
          </p:cNvSpPr>
          <p:nvPr>
            <p:ph type="title"/>
          </p:nvPr>
        </p:nvSpPr>
        <p:spPr>
          <a:xfrm>
            <a:off x="609980" y="246749"/>
            <a:ext cx="8064000" cy="572700"/>
          </a:xfrm>
        </p:spPr>
        <p:txBody>
          <a:bodyPr/>
          <a:lstStyle/>
          <a:p>
            <a:r>
              <a:rPr lang="en-US"/>
              <a:t>Fairness and Ethics of Model </a:t>
            </a:r>
          </a:p>
        </p:txBody>
      </p:sp>
    </p:spTree>
    <p:extLst>
      <p:ext uri="{BB962C8B-B14F-4D97-AF65-F5344CB8AC3E}">
        <p14:creationId xmlns:p14="http://schemas.microsoft.com/office/powerpoint/2010/main" val="3735826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5F21-8B1E-6F8B-F3F8-14E96F586F88}"/>
              </a:ext>
            </a:extLst>
          </p:cNvPr>
          <p:cNvSpPr>
            <a:spLocks noGrp="1"/>
          </p:cNvSpPr>
          <p:nvPr>
            <p:ph type="title"/>
          </p:nvPr>
        </p:nvSpPr>
        <p:spPr/>
        <p:txBody>
          <a:bodyPr/>
          <a:lstStyle/>
          <a:p>
            <a:r>
              <a:rPr lang="en-US"/>
              <a:t>Train-Test Leakage</a:t>
            </a:r>
          </a:p>
        </p:txBody>
      </p:sp>
      <p:sp>
        <p:nvSpPr>
          <p:cNvPr id="6" name="Content Placeholder 2">
            <a:extLst>
              <a:ext uri="{FF2B5EF4-FFF2-40B4-BE49-F238E27FC236}">
                <a16:creationId xmlns:a16="http://schemas.microsoft.com/office/drawing/2014/main" id="{084CDA7B-C31D-79F6-AC27-BA08842B2253}"/>
              </a:ext>
            </a:extLst>
          </p:cNvPr>
          <p:cNvSpPr txBox="1">
            <a:spLocks/>
          </p:cNvSpPr>
          <p:nvPr/>
        </p:nvSpPr>
        <p:spPr>
          <a:xfrm>
            <a:off x="722969" y="1301940"/>
            <a:ext cx="7608385" cy="10278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en-US" sz="1800">
                <a:solidFill>
                  <a:srgbClr val="252461"/>
                </a:solidFill>
              </a:rPr>
              <a:t>When data from validation / test sets are inadvertently used in training the model, leading to overly optimistic performance estimates &amp; poor generalization performance</a:t>
            </a:r>
          </a:p>
        </p:txBody>
      </p:sp>
      <p:sp>
        <p:nvSpPr>
          <p:cNvPr id="7" name="Google Shape;588;p51">
            <a:extLst>
              <a:ext uri="{FF2B5EF4-FFF2-40B4-BE49-F238E27FC236}">
                <a16:creationId xmlns:a16="http://schemas.microsoft.com/office/drawing/2014/main" id="{1177EA24-A96B-E2E6-004E-1B29E425C6DE}"/>
              </a:ext>
            </a:extLst>
          </p:cNvPr>
          <p:cNvSpPr/>
          <p:nvPr/>
        </p:nvSpPr>
        <p:spPr>
          <a:xfrm flipH="1">
            <a:off x="480527" y="1420492"/>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2;p51">
            <a:extLst>
              <a:ext uri="{FF2B5EF4-FFF2-40B4-BE49-F238E27FC236}">
                <a16:creationId xmlns:a16="http://schemas.microsoft.com/office/drawing/2014/main" id="{F340DB71-CACE-C833-5697-63412B9D1A93}"/>
              </a:ext>
            </a:extLst>
          </p:cNvPr>
          <p:cNvSpPr/>
          <p:nvPr/>
        </p:nvSpPr>
        <p:spPr>
          <a:xfrm flipH="1">
            <a:off x="480527" y="2435624"/>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6DAEE194-1D6A-5F2C-D8E2-FEB011C467BA}"/>
              </a:ext>
            </a:extLst>
          </p:cNvPr>
          <p:cNvSpPr txBox="1"/>
          <p:nvPr/>
        </p:nvSpPr>
        <p:spPr>
          <a:xfrm>
            <a:off x="740011" y="2435624"/>
            <a:ext cx="4486194" cy="2031325"/>
          </a:xfrm>
          <a:prstGeom prst="rect">
            <a:avLst/>
          </a:prstGeom>
          <a:noFill/>
        </p:spPr>
        <p:txBody>
          <a:bodyPr wrap="square">
            <a:spAutoFit/>
          </a:bodyPr>
          <a:lstStyle/>
          <a:p>
            <a:pPr marL="114300" indent="0">
              <a:buNone/>
            </a:pPr>
            <a:r>
              <a:rPr lang="en-US" sz="1800">
                <a:solidFill>
                  <a:schemeClr val="dk2"/>
                </a:solidFill>
                <a:latin typeface="Montserrat"/>
              </a:rPr>
              <a:t>Code trains an </a:t>
            </a:r>
            <a:r>
              <a:rPr lang="en-US" sz="1800" err="1">
                <a:solidFill>
                  <a:schemeClr val="dk2"/>
                </a:solidFill>
                <a:latin typeface="Montserrat"/>
              </a:rPr>
              <a:t>XGBoost</a:t>
            </a:r>
            <a:r>
              <a:rPr lang="en-US" sz="1800">
                <a:solidFill>
                  <a:schemeClr val="dk2"/>
                </a:solidFill>
                <a:latin typeface="Montserrat"/>
              </a:rPr>
              <a:t> classification model (had the best accuracy amongst tested models)</a:t>
            </a:r>
          </a:p>
          <a:p>
            <a:pPr marL="114300" indent="0">
              <a:buNone/>
            </a:pPr>
            <a:r>
              <a:rPr lang="en-US" sz="1800">
                <a:solidFill>
                  <a:schemeClr val="dk2"/>
                </a:solidFill>
                <a:latin typeface="Montserrat"/>
              </a:rPr>
              <a:t>Then uses cross-validation to make predictions on training, validation, and testing sets</a:t>
            </a:r>
            <a:endParaRPr lang="en-US" sz="1800">
              <a:solidFill>
                <a:schemeClr val="dk2"/>
              </a:solidFill>
              <a:latin typeface="Montserrat"/>
              <a:sym typeface="Montserrat"/>
            </a:endParaRPr>
          </a:p>
          <a:p>
            <a:pPr marL="114300" indent="0">
              <a:buNone/>
            </a:pPr>
            <a:endParaRPr lang="en-US" sz="1800">
              <a:solidFill>
                <a:schemeClr val="dk2"/>
              </a:solidFill>
              <a:latin typeface="Montserrat"/>
              <a:sym typeface="Montserrat"/>
            </a:endParaRPr>
          </a:p>
        </p:txBody>
      </p:sp>
      <p:sp>
        <p:nvSpPr>
          <p:cNvPr id="34" name="Google Shape;592;p51">
            <a:extLst>
              <a:ext uri="{FF2B5EF4-FFF2-40B4-BE49-F238E27FC236}">
                <a16:creationId xmlns:a16="http://schemas.microsoft.com/office/drawing/2014/main" id="{63BFDD59-7D15-B1B1-7D2F-1CC0FFF5B78D}"/>
              </a:ext>
            </a:extLst>
          </p:cNvPr>
          <p:cNvSpPr/>
          <p:nvPr/>
        </p:nvSpPr>
        <p:spPr>
          <a:xfrm flipH="1">
            <a:off x="497572" y="4465104"/>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TextBox 34">
            <a:extLst>
              <a:ext uri="{FF2B5EF4-FFF2-40B4-BE49-F238E27FC236}">
                <a16:creationId xmlns:a16="http://schemas.microsoft.com/office/drawing/2014/main" id="{6DC2C4A8-B07A-60C3-57B6-CAF89F089358}"/>
              </a:ext>
            </a:extLst>
          </p:cNvPr>
          <p:cNvSpPr txBox="1"/>
          <p:nvPr/>
        </p:nvSpPr>
        <p:spPr>
          <a:xfrm>
            <a:off x="740011" y="4460405"/>
            <a:ext cx="8262740" cy="369332"/>
          </a:xfrm>
          <a:prstGeom prst="rect">
            <a:avLst/>
          </a:prstGeom>
          <a:noFill/>
        </p:spPr>
        <p:txBody>
          <a:bodyPr wrap="square">
            <a:spAutoFit/>
          </a:bodyPr>
          <a:lstStyle/>
          <a:p>
            <a:pPr marL="114300" indent="0">
              <a:buNone/>
            </a:pPr>
            <a:r>
              <a:rPr lang="en-US" sz="1800" b="1">
                <a:solidFill>
                  <a:schemeClr val="dk2"/>
                </a:solidFill>
                <a:latin typeface="Montserrat"/>
                <a:sym typeface="Montserrat"/>
              </a:rPr>
              <a:t>Pipeline trained &amp; validated without any evidence of data leakage</a:t>
            </a:r>
            <a:endParaRPr lang="en-US" sz="1800">
              <a:solidFill>
                <a:schemeClr val="dk2"/>
              </a:solidFill>
              <a:latin typeface="Montserrat"/>
              <a:sym typeface="Montserrat"/>
            </a:endParaRPr>
          </a:p>
        </p:txBody>
      </p:sp>
      <p:pic>
        <p:nvPicPr>
          <p:cNvPr id="3" name="Picture 2">
            <a:extLst>
              <a:ext uri="{FF2B5EF4-FFF2-40B4-BE49-F238E27FC236}">
                <a16:creationId xmlns:a16="http://schemas.microsoft.com/office/drawing/2014/main" id="{68BFA7D7-4A70-FF89-D6F6-BA3AA2973E18}"/>
              </a:ext>
            </a:extLst>
          </p:cNvPr>
          <p:cNvPicPr>
            <a:picLocks noChangeAspect="1"/>
          </p:cNvPicPr>
          <p:nvPr/>
        </p:nvPicPr>
        <p:blipFill>
          <a:blip r:embed="rId2"/>
          <a:stretch>
            <a:fillRect/>
          </a:stretch>
        </p:blipFill>
        <p:spPr>
          <a:xfrm>
            <a:off x="5226205" y="2309515"/>
            <a:ext cx="3635297" cy="2157434"/>
          </a:xfrm>
          <a:prstGeom prst="rect">
            <a:avLst/>
          </a:prstGeom>
        </p:spPr>
      </p:pic>
    </p:spTree>
    <p:extLst>
      <p:ext uri="{BB962C8B-B14F-4D97-AF65-F5344CB8AC3E}">
        <p14:creationId xmlns:p14="http://schemas.microsoft.com/office/powerpoint/2010/main" val="1702960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0A0AB07-2511-9173-0F67-2189EACFF3B7}"/>
              </a:ext>
            </a:extLst>
          </p:cNvPr>
          <p:cNvPicPr>
            <a:picLocks noChangeAspect="1"/>
          </p:cNvPicPr>
          <p:nvPr/>
        </p:nvPicPr>
        <p:blipFill>
          <a:blip r:embed="rId3"/>
          <a:stretch>
            <a:fillRect/>
          </a:stretch>
        </p:blipFill>
        <p:spPr>
          <a:xfrm>
            <a:off x="5903778" y="2080700"/>
            <a:ext cx="3125633" cy="1790412"/>
          </a:xfrm>
          <a:prstGeom prst="rect">
            <a:avLst/>
          </a:prstGeom>
        </p:spPr>
      </p:pic>
      <p:pic>
        <p:nvPicPr>
          <p:cNvPr id="15" name="Picture 14">
            <a:extLst>
              <a:ext uri="{FF2B5EF4-FFF2-40B4-BE49-F238E27FC236}">
                <a16:creationId xmlns:a16="http://schemas.microsoft.com/office/drawing/2014/main" id="{BE24F846-4BAA-B6CA-2391-C51387E34514}"/>
              </a:ext>
            </a:extLst>
          </p:cNvPr>
          <p:cNvPicPr>
            <a:picLocks noChangeAspect="1"/>
          </p:cNvPicPr>
          <p:nvPr/>
        </p:nvPicPr>
        <p:blipFill rotWithShape="1">
          <a:blip r:embed="rId4"/>
          <a:srcRect b="5039"/>
          <a:stretch/>
        </p:blipFill>
        <p:spPr>
          <a:xfrm>
            <a:off x="6626144" y="3871112"/>
            <a:ext cx="1969766" cy="1272388"/>
          </a:xfrm>
          <a:prstGeom prst="rect">
            <a:avLst/>
          </a:prstGeom>
        </p:spPr>
      </p:pic>
      <p:sp>
        <p:nvSpPr>
          <p:cNvPr id="2" name="Title 1">
            <a:extLst>
              <a:ext uri="{FF2B5EF4-FFF2-40B4-BE49-F238E27FC236}">
                <a16:creationId xmlns:a16="http://schemas.microsoft.com/office/drawing/2014/main" id="{E6FC5F21-8B1E-6F8B-F3F8-14E96F586F88}"/>
              </a:ext>
            </a:extLst>
          </p:cNvPr>
          <p:cNvSpPr>
            <a:spLocks noGrp="1"/>
          </p:cNvSpPr>
          <p:nvPr>
            <p:ph type="title"/>
          </p:nvPr>
        </p:nvSpPr>
        <p:spPr/>
        <p:txBody>
          <a:bodyPr/>
          <a:lstStyle/>
          <a:p>
            <a:r>
              <a:rPr lang="en-US"/>
              <a:t>Data Drift</a:t>
            </a:r>
          </a:p>
        </p:txBody>
      </p:sp>
      <p:sp>
        <p:nvSpPr>
          <p:cNvPr id="4" name="Content Placeholder 2">
            <a:extLst>
              <a:ext uri="{FF2B5EF4-FFF2-40B4-BE49-F238E27FC236}">
                <a16:creationId xmlns:a16="http://schemas.microsoft.com/office/drawing/2014/main" id="{5622C4F4-CFD8-6535-8462-435EC43EECAA}"/>
              </a:ext>
            </a:extLst>
          </p:cNvPr>
          <p:cNvSpPr txBox="1">
            <a:spLocks/>
          </p:cNvSpPr>
          <p:nvPr/>
        </p:nvSpPr>
        <p:spPr>
          <a:xfrm>
            <a:off x="722969" y="1376224"/>
            <a:ext cx="8064000" cy="7044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en-US" sz="1800">
                <a:solidFill>
                  <a:srgbClr val="252461"/>
                </a:solidFill>
              </a:rPr>
              <a:t>Check the quality of incoming data with respect to existing data</a:t>
            </a:r>
          </a:p>
          <a:p>
            <a:pPr marL="114300" indent="0">
              <a:buNone/>
            </a:pPr>
            <a:r>
              <a:rPr lang="en-US" sz="1800">
                <a:solidFill>
                  <a:srgbClr val="252461"/>
                </a:solidFill>
              </a:rPr>
              <a:t>Samples of data are used to monitor changes in data distribution</a:t>
            </a:r>
          </a:p>
        </p:txBody>
      </p:sp>
      <p:sp>
        <p:nvSpPr>
          <p:cNvPr id="5" name="Google Shape;588;p51">
            <a:extLst>
              <a:ext uri="{FF2B5EF4-FFF2-40B4-BE49-F238E27FC236}">
                <a16:creationId xmlns:a16="http://schemas.microsoft.com/office/drawing/2014/main" id="{47A9F999-696A-4315-3432-1779F933CE71}"/>
              </a:ext>
            </a:extLst>
          </p:cNvPr>
          <p:cNvSpPr/>
          <p:nvPr/>
        </p:nvSpPr>
        <p:spPr>
          <a:xfrm flipH="1">
            <a:off x="480527" y="1497311"/>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2;p51">
            <a:extLst>
              <a:ext uri="{FF2B5EF4-FFF2-40B4-BE49-F238E27FC236}">
                <a16:creationId xmlns:a16="http://schemas.microsoft.com/office/drawing/2014/main" id="{2EE92E08-FAA1-86F4-97F4-7F5B046A806D}"/>
              </a:ext>
            </a:extLst>
          </p:cNvPr>
          <p:cNvSpPr/>
          <p:nvPr/>
        </p:nvSpPr>
        <p:spPr>
          <a:xfrm flipH="1">
            <a:off x="480527" y="2143839"/>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07B79826-4927-668E-73BA-17972B854BC0}"/>
              </a:ext>
            </a:extLst>
          </p:cNvPr>
          <p:cNvSpPr txBox="1"/>
          <p:nvPr/>
        </p:nvSpPr>
        <p:spPr>
          <a:xfrm>
            <a:off x="722969" y="2080715"/>
            <a:ext cx="5276387" cy="1323439"/>
          </a:xfrm>
          <a:prstGeom prst="rect">
            <a:avLst/>
          </a:prstGeom>
          <a:noFill/>
        </p:spPr>
        <p:txBody>
          <a:bodyPr wrap="square">
            <a:spAutoFit/>
          </a:bodyPr>
          <a:lstStyle/>
          <a:p>
            <a:pPr marL="114300" indent="0">
              <a:buNone/>
            </a:pPr>
            <a:r>
              <a:rPr lang="en-US" sz="1600" b="1">
                <a:solidFill>
                  <a:schemeClr val="dk2"/>
                </a:solidFill>
                <a:latin typeface="Montserrat"/>
              </a:rPr>
              <a:t>Approaches:</a:t>
            </a:r>
          </a:p>
          <a:p>
            <a:pPr marL="457200" indent="-342900">
              <a:buClr>
                <a:srgbClr val="5C71E8"/>
              </a:buClr>
              <a:buAutoNum type="arabicPeriod"/>
            </a:pPr>
            <a:r>
              <a:rPr lang="en-US" sz="1600">
                <a:solidFill>
                  <a:schemeClr val="dk2"/>
                </a:solidFill>
                <a:latin typeface="Montserrat"/>
                <a:sym typeface="Montserrat"/>
              </a:rPr>
              <a:t>Statistical Methods – Kolmogorov-Smirnov (K-S) Test (Null values, outliers, data </a:t>
            </a:r>
            <a:r>
              <a:rPr lang="en-US" sz="1600" err="1">
                <a:solidFill>
                  <a:schemeClr val="dk2"/>
                </a:solidFill>
                <a:latin typeface="Montserrat"/>
                <a:sym typeface="Montserrat"/>
              </a:rPr>
              <a:t>dist</a:t>
            </a:r>
            <a:r>
              <a:rPr lang="en-US" sz="1600">
                <a:solidFill>
                  <a:schemeClr val="dk2"/>
                </a:solidFill>
                <a:latin typeface="Montserrat"/>
                <a:sym typeface="Montserrat"/>
              </a:rPr>
              <a:t>)</a:t>
            </a:r>
          </a:p>
          <a:p>
            <a:pPr marL="457200" indent="-342900">
              <a:buClr>
                <a:srgbClr val="5C71E8"/>
              </a:buClr>
              <a:buAutoNum type="arabicPeriod"/>
            </a:pPr>
            <a:r>
              <a:rPr lang="en-US" sz="1600">
                <a:solidFill>
                  <a:schemeClr val="dk2"/>
                </a:solidFill>
                <a:latin typeface="Montserrat"/>
                <a:sym typeface="Montserrat"/>
              </a:rPr>
              <a:t>ML Models – TensorFlow </a:t>
            </a:r>
            <a:r>
              <a:rPr lang="en-US" sz="1600" err="1">
                <a:solidFill>
                  <a:schemeClr val="dk2"/>
                </a:solidFill>
                <a:latin typeface="Montserrat"/>
                <a:sym typeface="Montserrat"/>
              </a:rPr>
              <a:t>Keras</a:t>
            </a:r>
            <a:r>
              <a:rPr lang="en-US" sz="1600">
                <a:solidFill>
                  <a:schemeClr val="dk2"/>
                </a:solidFill>
                <a:latin typeface="Montserrat"/>
                <a:sym typeface="Montserrat"/>
              </a:rPr>
              <a:t> layers, </a:t>
            </a:r>
            <a:r>
              <a:rPr lang="en-US" sz="1600" err="1">
                <a:solidFill>
                  <a:schemeClr val="dk2"/>
                </a:solidFill>
                <a:latin typeface="Montserrat"/>
                <a:sym typeface="Montserrat"/>
              </a:rPr>
              <a:t>ClassifierDrift</a:t>
            </a:r>
            <a:endParaRPr lang="en-US" sz="1600">
              <a:solidFill>
                <a:schemeClr val="dk2"/>
              </a:solidFill>
              <a:latin typeface="Montserrat"/>
              <a:sym typeface="Montserrat"/>
            </a:endParaRPr>
          </a:p>
        </p:txBody>
      </p:sp>
      <p:sp>
        <p:nvSpPr>
          <p:cNvPr id="8" name="Google Shape;592;p51">
            <a:extLst>
              <a:ext uri="{FF2B5EF4-FFF2-40B4-BE49-F238E27FC236}">
                <a16:creationId xmlns:a16="http://schemas.microsoft.com/office/drawing/2014/main" id="{3A907421-0862-129A-BA55-56EC146843CA}"/>
              </a:ext>
            </a:extLst>
          </p:cNvPr>
          <p:cNvSpPr/>
          <p:nvPr/>
        </p:nvSpPr>
        <p:spPr>
          <a:xfrm flipH="1">
            <a:off x="480527" y="4335763"/>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0A403709-1367-7AC0-BB8D-24D1C8E2A808}"/>
              </a:ext>
            </a:extLst>
          </p:cNvPr>
          <p:cNvSpPr txBox="1"/>
          <p:nvPr/>
        </p:nvSpPr>
        <p:spPr>
          <a:xfrm>
            <a:off x="740011" y="4350688"/>
            <a:ext cx="3831989" cy="369332"/>
          </a:xfrm>
          <a:prstGeom prst="rect">
            <a:avLst/>
          </a:prstGeom>
          <a:noFill/>
        </p:spPr>
        <p:txBody>
          <a:bodyPr wrap="square">
            <a:spAutoFit/>
          </a:bodyPr>
          <a:lstStyle/>
          <a:p>
            <a:pPr marL="114300" indent="0">
              <a:buNone/>
            </a:pPr>
            <a:r>
              <a:rPr lang="en-US" sz="1800" b="1">
                <a:solidFill>
                  <a:schemeClr val="dk2"/>
                </a:solidFill>
                <a:latin typeface="Montserrat"/>
                <a:sym typeface="Montserrat"/>
              </a:rPr>
              <a:t>Data does not have any drift</a:t>
            </a:r>
            <a:endParaRPr lang="en-US" sz="1800">
              <a:solidFill>
                <a:schemeClr val="dk2"/>
              </a:solidFill>
              <a:latin typeface="Montserrat"/>
              <a:sym typeface="Montserrat"/>
            </a:endParaRPr>
          </a:p>
        </p:txBody>
      </p:sp>
      <p:sp>
        <p:nvSpPr>
          <p:cNvPr id="10" name="Google Shape;592;p51">
            <a:extLst>
              <a:ext uri="{FF2B5EF4-FFF2-40B4-BE49-F238E27FC236}">
                <a16:creationId xmlns:a16="http://schemas.microsoft.com/office/drawing/2014/main" id="{7B88EC47-5A8C-7E7F-8AF3-522D8B46D4A3}"/>
              </a:ext>
            </a:extLst>
          </p:cNvPr>
          <p:cNvSpPr/>
          <p:nvPr/>
        </p:nvSpPr>
        <p:spPr>
          <a:xfrm flipH="1">
            <a:off x="480527" y="3624626"/>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B7B92784-C533-7407-61EC-D30157FBA741}"/>
              </a:ext>
            </a:extLst>
          </p:cNvPr>
          <p:cNvSpPr txBox="1"/>
          <p:nvPr/>
        </p:nvSpPr>
        <p:spPr>
          <a:xfrm>
            <a:off x="722969" y="3520171"/>
            <a:ext cx="5469675" cy="646331"/>
          </a:xfrm>
          <a:prstGeom prst="rect">
            <a:avLst/>
          </a:prstGeom>
          <a:noFill/>
        </p:spPr>
        <p:txBody>
          <a:bodyPr wrap="square">
            <a:spAutoFit/>
          </a:bodyPr>
          <a:lstStyle/>
          <a:p>
            <a:pPr marL="114300">
              <a:buClr>
                <a:srgbClr val="5C71E8"/>
              </a:buClr>
            </a:pPr>
            <a:r>
              <a:rPr lang="en-US" sz="1800">
                <a:solidFill>
                  <a:schemeClr val="dk2"/>
                </a:solidFill>
                <a:latin typeface="Montserrat"/>
                <a:sym typeface="Montserrat"/>
              </a:rPr>
              <a:t>One method to solve the issue would be by increasing the weight of more recent points</a:t>
            </a:r>
          </a:p>
        </p:txBody>
      </p:sp>
      <p:sp>
        <p:nvSpPr>
          <p:cNvPr id="17" name="Content Placeholder 2">
            <a:extLst>
              <a:ext uri="{FF2B5EF4-FFF2-40B4-BE49-F238E27FC236}">
                <a16:creationId xmlns:a16="http://schemas.microsoft.com/office/drawing/2014/main" id="{EC43ED47-4C7D-DAD2-AC86-EE96B1524217}"/>
              </a:ext>
            </a:extLst>
          </p:cNvPr>
          <p:cNvSpPr txBox="1">
            <a:spLocks/>
          </p:cNvSpPr>
          <p:nvPr/>
        </p:nvSpPr>
        <p:spPr>
          <a:xfrm>
            <a:off x="7198751" y="2042665"/>
            <a:ext cx="1945249" cy="7425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en-US">
                <a:solidFill>
                  <a:srgbClr val="252461"/>
                </a:solidFill>
              </a:rPr>
              <a:t>Statistical Control of Outliers in Flight Distance</a:t>
            </a:r>
          </a:p>
        </p:txBody>
      </p:sp>
    </p:spTree>
    <p:extLst>
      <p:ext uri="{BB962C8B-B14F-4D97-AF65-F5344CB8AC3E}">
        <p14:creationId xmlns:p14="http://schemas.microsoft.com/office/powerpoint/2010/main" val="2391926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p:nvPr/>
        </p:nvSpPr>
        <p:spPr>
          <a:xfrm>
            <a:off x="742190" y="818573"/>
            <a:ext cx="2166841" cy="3506371"/>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19844" y="-225522"/>
            <a:ext cx="10042375" cy="5592925"/>
          </a:xfrm>
          <a:custGeom>
            <a:avLst/>
            <a:gdLst/>
            <a:ahLst/>
            <a:cxnLst/>
            <a:rect l="l" t="t" r="r" b="b"/>
            <a:pathLst>
              <a:path w="401695" h="223717" extrusionOk="0">
                <a:moveTo>
                  <a:pt x="37978" y="217721"/>
                </a:moveTo>
                <a:cubicBezTo>
                  <a:pt x="-21576" y="207014"/>
                  <a:pt x="3820" y="173034"/>
                  <a:pt x="15678" y="154539"/>
                </a:cubicBezTo>
                <a:cubicBezTo>
                  <a:pt x="27536" y="136045"/>
                  <a:pt x="94612" y="125514"/>
                  <a:pt x="109124" y="106754"/>
                </a:cubicBezTo>
                <a:cubicBezTo>
                  <a:pt x="123637" y="87994"/>
                  <a:pt x="79701" y="54102"/>
                  <a:pt x="102753" y="41979"/>
                </a:cubicBezTo>
                <a:cubicBezTo>
                  <a:pt x="125805" y="29856"/>
                  <a:pt x="207569" y="40032"/>
                  <a:pt x="247434" y="34015"/>
                </a:cubicBezTo>
                <a:cubicBezTo>
                  <a:pt x="287299" y="27998"/>
                  <a:pt x="319023" y="10034"/>
                  <a:pt x="341942" y="5875"/>
                </a:cubicBezTo>
                <a:cubicBezTo>
                  <a:pt x="364861" y="1716"/>
                  <a:pt x="374993" y="-6292"/>
                  <a:pt x="384948" y="9061"/>
                </a:cubicBezTo>
                <a:cubicBezTo>
                  <a:pt x="394903" y="24414"/>
                  <a:pt x="401496" y="66491"/>
                  <a:pt x="401673" y="97993"/>
                </a:cubicBezTo>
                <a:cubicBezTo>
                  <a:pt x="401850" y="129496"/>
                  <a:pt x="390789" y="177944"/>
                  <a:pt x="386010" y="198076"/>
                </a:cubicBezTo>
                <a:cubicBezTo>
                  <a:pt x="381232" y="218208"/>
                  <a:pt x="431007" y="215509"/>
                  <a:pt x="373002" y="218783"/>
                </a:cubicBezTo>
                <a:cubicBezTo>
                  <a:pt x="314997" y="222057"/>
                  <a:pt x="97532" y="228428"/>
                  <a:pt x="37978" y="217721"/>
                </a:cubicBezTo>
                <a:close/>
              </a:path>
            </a:pathLst>
          </a:custGeom>
          <a:noFill/>
          <a:ln w="28575" cap="flat" cmpd="sng">
            <a:solidFill>
              <a:schemeClr val="dk2"/>
            </a:solidFill>
            <a:prstDash val="lgDash"/>
            <a:round/>
            <a:headEnd type="none" w="med" len="med"/>
            <a:tailEnd type="none" w="med" len="med"/>
          </a:ln>
        </p:spPr>
      </p:sp>
      <p:sp>
        <p:nvSpPr>
          <p:cNvPr id="359" name="Google Shape;359;p35"/>
          <p:cNvSpPr txBox="1">
            <a:spLocks noGrp="1"/>
          </p:cNvSpPr>
          <p:nvPr>
            <p:ph type="title"/>
          </p:nvPr>
        </p:nvSpPr>
        <p:spPr>
          <a:xfrm>
            <a:off x="4048425" y="1392664"/>
            <a:ext cx="4353600" cy="10457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AutoML &amp; Optimization</a:t>
            </a:r>
            <a:endParaRPr sz="3200"/>
          </a:p>
        </p:txBody>
      </p:sp>
      <p:sp>
        <p:nvSpPr>
          <p:cNvPr id="361" name="Google Shape;361;p35"/>
          <p:cNvSpPr/>
          <p:nvPr/>
        </p:nvSpPr>
        <p:spPr>
          <a:xfrm rot="594583">
            <a:off x="5995425" y="319734"/>
            <a:ext cx="517515" cy="527674"/>
          </a:xfrm>
          <a:custGeom>
            <a:avLst/>
            <a:gdLst/>
            <a:ahLst/>
            <a:cxnLst/>
            <a:rect l="l" t="t" r="r" b="b"/>
            <a:pathLst>
              <a:path w="33672" h="34333" extrusionOk="0">
                <a:moveTo>
                  <a:pt x="9568" y="1"/>
                </a:moveTo>
                <a:cubicBezTo>
                  <a:pt x="9273" y="1"/>
                  <a:pt x="8976" y="28"/>
                  <a:pt x="8684" y="83"/>
                </a:cubicBezTo>
                <a:cubicBezTo>
                  <a:pt x="8298" y="179"/>
                  <a:pt x="8105" y="565"/>
                  <a:pt x="8298" y="855"/>
                </a:cubicBezTo>
                <a:lnTo>
                  <a:pt x="16498" y="13397"/>
                </a:lnTo>
                <a:cubicBezTo>
                  <a:pt x="12832" y="15230"/>
                  <a:pt x="9262" y="17256"/>
                  <a:pt x="5789" y="19475"/>
                </a:cubicBezTo>
                <a:lnTo>
                  <a:pt x="2412" y="16870"/>
                </a:lnTo>
                <a:cubicBezTo>
                  <a:pt x="2111" y="16568"/>
                  <a:pt x="1734" y="16418"/>
                  <a:pt x="1353" y="16418"/>
                </a:cubicBezTo>
                <a:cubicBezTo>
                  <a:pt x="1124" y="16418"/>
                  <a:pt x="893" y="16472"/>
                  <a:pt x="676" y="16580"/>
                </a:cubicBezTo>
                <a:cubicBezTo>
                  <a:pt x="193" y="16773"/>
                  <a:pt x="1" y="17352"/>
                  <a:pt x="290" y="17835"/>
                </a:cubicBezTo>
                <a:lnTo>
                  <a:pt x="2991" y="21694"/>
                </a:lnTo>
                <a:cubicBezTo>
                  <a:pt x="2412" y="22369"/>
                  <a:pt x="2123" y="22851"/>
                  <a:pt x="2316" y="23334"/>
                </a:cubicBezTo>
                <a:cubicBezTo>
                  <a:pt x="2509" y="23720"/>
                  <a:pt x="3088" y="23913"/>
                  <a:pt x="4053" y="23913"/>
                </a:cubicBezTo>
                <a:lnTo>
                  <a:pt x="5017" y="28447"/>
                </a:lnTo>
                <a:cubicBezTo>
                  <a:pt x="5088" y="28871"/>
                  <a:pt x="5469" y="29140"/>
                  <a:pt x="5857" y="29140"/>
                </a:cubicBezTo>
                <a:cubicBezTo>
                  <a:pt x="5999" y="29140"/>
                  <a:pt x="6142" y="29104"/>
                  <a:pt x="6272" y="29026"/>
                </a:cubicBezTo>
                <a:cubicBezTo>
                  <a:pt x="6850" y="28833"/>
                  <a:pt x="7236" y="28254"/>
                  <a:pt x="7333" y="27579"/>
                </a:cubicBezTo>
                <a:lnTo>
                  <a:pt x="7526" y="23334"/>
                </a:lnTo>
                <a:cubicBezTo>
                  <a:pt x="11481" y="22273"/>
                  <a:pt x="15340" y="21018"/>
                  <a:pt x="19200" y="19475"/>
                </a:cubicBezTo>
                <a:lnTo>
                  <a:pt x="23059" y="33946"/>
                </a:lnTo>
                <a:cubicBezTo>
                  <a:pt x="23123" y="34204"/>
                  <a:pt x="23316" y="34332"/>
                  <a:pt x="23523" y="34332"/>
                </a:cubicBezTo>
                <a:cubicBezTo>
                  <a:pt x="23627" y="34332"/>
                  <a:pt x="23734" y="34300"/>
                  <a:pt x="23831" y="34236"/>
                </a:cubicBezTo>
                <a:cubicBezTo>
                  <a:pt x="25085" y="33271"/>
                  <a:pt x="25760" y="31727"/>
                  <a:pt x="25664" y="30087"/>
                </a:cubicBezTo>
                <a:lnTo>
                  <a:pt x="25471" y="27482"/>
                </a:lnTo>
                <a:lnTo>
                  <a:pt x="26435" y="27289"/>
                </a:lnTo>
                <a:cubicBezTo>
                  <a:pt x="27111" y="27097"/>
                  <a:pt x="27593" y="26421"/>
                  <a:pt x="27497" y="25746"/>
                </a:cubicBezTo>
                <a:lnTo>
                  <a:pt x="27304" y="24878"/>
                </a:lnTo>
                <a:cubicBezTo>
                  <a:pt x="27130" y="24184"/>
                  <a:pt x="26567" y="23802"/>
                  <a:pt x="25964" y="23802"/>
                </a:cubicBezTo>
                <a:cubicBezTo>
                  <a:pt x="25897" y="23802"/>
                  <a:pt x="25828" y="23807"/>
                  <a:pt x="25760" y="23816"/>
                </a:cubicBezTo>
                <a:lnTo>
                  <a:pt x="25278" y="23913"/>
                </a:lnTo>
                <a:lnTo>
                  <a:pt x="25278" y="23237"/>
                </a:lnTo>
                <a:lnTo>
                  <a:pt x="25760" y="23141"/>
                </a:lnTo>
                <a:cubicBezTo>
                  <a:pt x="26435" y="22948"/>
                  <a:pt x="26918" y="22273"/>
                  <a:pt x="26821" y="21597"/>
                </a:cubicBezTo>
                <a:lnTo>
                  <a:pt x="26628" y="20729"/>
                </a:lnTo>
                <a:cubicBezTo>
                  <a:pt x="26452" y="20112"/>
                  <a:pt x="25872" y="19655"/>
                  <a:pt x="25258" y="19655"/>
                </a:cubicBezTo>
                <a:cubicBezTo>
                  <a:pt x="25201" y="19655"/>
                  <a:pt x="25143" y="19659"/>
                  <a:pt x="25085" y="19668"/>
                </a:cubicBezTo>
                <a:lnTo>
                  <a:pt x="24892" y="17159"/>
                </a:lnTo>
                <a:lnTo>
                  <a:pt x="26339" y="16580"/>
                </a:lnTo>
                <a:cubicBezTo>
                  <a:pt x="33671" y="13493"/>
                  <a:pt x="32899" y="9730"/>
                  <a:pt x="32899" y="9730"/>
                </a:cubicBezTo>
                <a:cubicBezTo>
                  <a:pt x="32899" y="9730"/>
                  <a:pt x="31932" y="8440"/>
                  <a:pt x="29319" y="8440"/>
                </a:cubicBezTo>
                <a:cubicBezTo>
                  <a:pt x="27890" y="8440"/>
                  <a:pt x="25969" y="8826"/>
                  <a:pt x="23445" y="10020"/>
                </a:cubicBezTo>
                <a:lnTo>
                  <a:pt x="21997" y="10695"/>
                </a:lnTo>
                <a:lnTo>
                  <a:pt x="20261" y="8862"/>
                </a:lnTo>
                <a:cubicBezTo>
                  <a:pt x="20840" y="8476"/>
                  <a:pt x="20936" y="7608"/>
                  <a:pt x="20550" y="7029"/>
                </a:cubicBezTo>
                <a:lnTo>
                  <a:pt x="19971" y="6354"/>
                </a:lnTo>
                <a:cubicBezTo>
                  <a:pt x="19736" y="6000"/>
                  <a:pt x="19321" y="5791"/>
                  <a:pt x="18901" y="5791"/>
                </a:cubicBezTo>
                <a:cubicBezTo>
                  <a:pt x="18633" y="5791"/>
                  <a:pt x="18364" y="5876"/>
                  <a:pt x="18138" y="6064"/>
                </a:cubicBezTo>
                <a:lnTo>
                  <a:pt x="17752" y="6354"/>
                </a:lnTo>
                <a:lnTo>
                  <a:pt x="17270" y="5871"/>
                </a:lnTo>
                <a:lnTo>
                  <a:pt x="17656" y="5582"/>
                </a:lnTo>
                <a:cubicBezTo>
                  <a:pt x="18235" y="5100"/>
                  <a:pt x="18331" y="4328"/>
                  <a:pt x="17945" y="3749"/>
                </a:cubicBezTo>
                <a:lnTo>
                  <a:pt x="17367" y="2977"/>
                </a:lnTo>
                <a:cubicBezTo>
                  <a:pt x="17135" y="2630"/>
                  <a:pt x="16730" y="2456"/>
                  <a:pt x="16318" y="2456"/>
                </a:cubicBezTo>
                <a:cubicBezTo>
                  <a:pt x="16043" y="2456"/>
                  <a:pt x="15765" y="2533"/>
                  <a:pt x="15533" y="2688"/>
                </a:cubicBezTo>
                <a:lnTo>
                  <a:pt x="14762" y="3266"/>
                </a:lnTo>
                <a:lnTo>
                  <a:pt x="12929" y="1433"/>
                </a:lnTo>
                <a:cubicBezTo>
                  <a:pt x="12069" y="495"/>
                  <a:pt x="10829" y="1"/>
                  <a:pt x="9568" y="1"/>
                </a:cubicBezTo>
                <a:close/>
              </a:path>
            </a:pathLst>
          </a:custGeom>
          <a:solidFill>
            <a:srgbClr val="42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03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5F21-8B1E-6F8B-F3F8-14E96F586F88}"/>
              </a:ext>
            </a:extLst>
          </p:cNvPr>
          <p:cNvSpPr>
            <a:spLocks noGrp="1"/>
          </p:cNvSpPr>
          <p:nvPr>
            <p:ph type="title"/>
          </p:nvPr>
        </p:nvSpPr>
        <p:spPr/>
        <p:txBody>
          <a:bodyPr/>
          <a:lstStyle/>
          <a:p>
            <a:r>
              <a:rPr lang="en-US" err="1"/>
              <a:t>AutoML</a:t>
            </a:r>
            <a:r>
              <a:rPr lang="en-US"/>
              <a:t>: H2O</a:t>
            </a:r>
          </a:p>
        </p:txBody>
      </p:sp>
      <p:sp>
        <p:nvSpPr>
          <p:cNvPr id="12" name="TextBox 11">
            <a:extLst>
              <a:ext uri="{FF2B5EF4-FFF2-40B4-BE49-F238E27FC236}">
                <a16:creationId xmlns:a16="http://schemas.microsoft.com/office/drawing/2014/main" id="{B7B92784-C533-7407-61EC-D30157FBA741}"/>
              </a:ext>
            </a:extLst>
          </p:cNvPr>
          <p:cNvSpPr txBox="1"/>
          <p:nvPr/>
        </p:nvSpPr>
        <p:spPr>
          <a:xfrm>
            <a:off x="419107" y="1190613"/>
            <a:ext cx="4355556" cy="3046988"/>
          </a:xfrm>
          <a:prstGeom prst="rect">
            <a:avLst/>
          </a:prstGeom>
          <a:noFill/>
        </p:spPr>
        <p:txBody>
          <a:bodyPr wrap="square">
            <a:spAutoFit/>
          </a:bodyPr>
          <a:lstStyle/>
          <a:p>
            <a:pPr marL="400050" indent="-285750">
              <a:buClr>
                <a:srgbClr val="5C71E8"/>
              </a:buClr>
              <a:buFont typeface="Wingdings" panose="05000000000000000000" pitchFamily="2" charset="2"/>
              <a:buChar char="ü"/>
            </a:pPr>
            <a:r>
              <a:rPr lang="en-US" sz="1600">
                <a:solidFill>
                  <a:schemeClr val="dk2"/>
                </a:solidFill>
                <a:latin typeface="Montserrat"/>
              </a:rPr>
              <a:t>Automated model selection, tuning, and deployment for highly accurate predictive models</a:t>
            </a:r>
          </a:p>
          <a:p>
            <a:pPr marL="400050" indent="-285750">
              <a:buClr>
                <a:srgbClr val="5C71E8"/>
              </a:buClr>
              <a:buFont typeface="Wingdings" panose="05000000000000000000" pitchFamily="2" charset="2"/>
              <a:buChar char="ü"/>
            </a:pPr>
            <a:r>
              <a:rPr lang="en-US" sz="1600">
                <a:solidFill>
                  <a:schemeClr val="dk2"/>
                </a:solidFill>
                <a:latin typeface="Montserrat"/>
              </a:rPr>
              <a:t>Time-saving workflow by automating time-consuming tasks, such as feature engineering and hyperparameter tuning</a:t>
            </a:r>
          </a:p>
          <a:p>
            <a:pPr marL="400050" indent="-285750">
              <a:buClr>
                <a:srgbClr val="5C71E8"/>
              </a:buClr>
              <a:buFont typeface="Wingdings" panose="05000000000000000000" pitchFamily="2" charset="2"/>
              <a:buChar char="ü"/>
            </a:pPr>
            <a:r>
              <a:rPr lang="en-US" sz="1600">
                <a:solidFill>
                  <a:schemeClr val="dk2"/>
                </a:solidFill>
                <a:latin typeface="Montserrat"/>
              </a:rPr>
              <a:t>Intuitive interface for ease of use</a:t>
            </a:r>
          </a:p>
          <a:p>
            <a:pPr marL="400050" indent="-285750">
              <a:buClr>
                <a:srgbClr val="5C71E8"/>
              </a:buClr>
              <a:buFont typeface="Wingdings" panose="05000000000000000000" pitchFamily="2" charset="2"/>
              <a:buChar char="ü"/>
            </a:pPr>
            <a:r>
              <a:rPr lang="en-US" sz="1600">
                <a:solidFill>
                  <a:schemeClr val="dk2"/>
                </a:solidFill>
                <a:latin typeface="Montserrat"/>
              </a:rPr>
              <a:t>Advanced algorithms that ensure accuracy and reliability, even with complex datasets</a:t>
            </a:r>
          </a:p>
          <a:p>
            <a:pPr marL="400050" indent="-285750">
              <a:buClr>
                <a:srgbClr val="5C71E8"/>
              </a:buClr>
              <a:buFont typeface="Wingdings" panose="05000000000000000000" pitchFamily="2" charset="2"/>
              <a:buChar char="ü"/>
            </a:pPr>
            <a:r>
              <a:rPr lang="en-US" sz="1600">
                <a:solidFill>
                  <a:schemeClr val="dk2"/>
                </a:solidFill>
                <a:latin typeface="Montserrat"/>
              </a:rPr>
              <a:t>Open-source and free to use</a:t>
            </a:r>
            <a:endParaRPr lang="en-US" sz="1600">
              <a:solidFill>
                <a:schemeClr val="dk2"/>
              </a:solidFill>
              <a:latin typeface="Montserrat"/>
              <a:sym typeface="Montserrat"/>
            </a:endParaRPr>
          </a:p>
        </p:txBody>
      </p:sp>
      <p:sp>
        <p:nvSpPr>
          <p:cNvPr id="17" name="Content Placeholder 2">
            <a:extLst>
              <a:ext uri="{FF2B5EF4-FFF2-40B4-BE49-F238E27FC236}">
                <a16:creationId xmlns:a16="http://schemas.microsoft.com/office/drawing/2014/main" id="{EC43ED47-4C7D-DAD2-AC86-EE96B1524217}"/>
              </a:ext>
            </a:extLst>
          </p:cNvPr>
          <p:cNvSpPr txBox="1">
            <a:spLocks/>
          </p:cNvSpPr>
          <p:nvPr/>
        </p:nvSpPr>
        <p:spPr>
          <a:xfrm>
            <a:off x="419107" y="4352138"/>
            <a:ext cx="4622847" cy="293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pt-BR">
                <a:solidFill>
                  <a:srgbClr val="252461"/>
                </a:solidFill>
              </a:rPr>
              <a:t>error = h2o_compare['actual'] - h2o_compare['predicted']</a:t>
            </a:r>
            <a:endParaRPr lang="en-IN">
              <a:solidFill>
                <a:srgbClr val="252461"/>
              </a:solidFill>
            </a:endParaRPr>
          </a:p>
        </p:txBody>
      </p:sp>
      <p:pic>
        <p:nvPicPr>
          <p:cNvPr id="3" name="Picture 2">
            <a:extLst>
              <a:ext uri="{FF2B5EF4-FFF2-40B4-BE49-F238E27FC236}">
                <a16:creationId xmlns:a16="http://schemas.microsoft.com/office/drawing/2014/main" id="{7C8BBB53-1815-0D89-1378-9F5EE132AC3F}"/>
              </a:ext>
            </a:extLst>
          </p:cNvPr>
          <p:cNvPicPr>
            <a:picLocks noChangeAspect="1"/>
          </p:cNvPicPr>
          <p:nvPr/>
        </p:nvPicPr>
        <p:blipFill>
          <a:blip r:embed="rId3"/>
          <a:stretch>
            <a:fillRect/>
          </a:stretch>
        </p:blipFill>
        <p:spPr>
          <a:xfrm>
            <a:off x="5224396" y="4100567"/>
            <a:ext cx="3749178" cy="870447"/>
          </a:xfrm>
          <a:prstGeom prst="rect">
            <a:avLst/>
          </a:prstGeom>
        </p:spPr>
      </p:pic>
      <p:pic>
        <p:nvPicPr>
          <p:cNvPr id="11" name="Picture 10">
            <a:extLst>
              <a:ext uri="{FF2B5EF4-FFF2-40B4-BE49-F238E27FC236}">
                <a16:creationId xmlns:a16="http://schemas.microsoft.com/office/drawing/2014/main" id="{8EF1D0FF-BD30-2808-A2CF-3EA6EB4747B9}"/>
              </a:ext>
            </a:extLst>
          </p:cNvPr>
          <p:cNvPicPr>
            <a:picLocks noChangeAspect="1"/>
          </p:cNvPicPr>
          <p:nvPr/>
        </p:nvPicPr>
        <p:blipFill>
          <a:blip r:embed="rId4"/>
          <a:stretch>
            <a:fillRect/>
          </a:stretch>
        </p:blipFill>
        <p:spPr>
          <a:xfrm>
            <a:off x="6117424" y="1987076"/>
            <a:ext cx="2607469" cy="2021681"/>
          </a:xfrm>
          <a:prstGeom prst="rect">
            <a:avLst/>
          </a:prstGeom>
        </p:spPr>
      </p:pic>
      <p:pic>
        <p:nvPicPr>
          <p:cNvPr id="14" name="Picture 13">
            <a:extLst>
              <a:ext uri="{FF2B5EF4-FFF2-40B4-BE49-F238E27FC236}">
                <a16:creationId xmlns:a16="http://schemas.microsoft.com/office/drawing/2014/main" id="{BA76E07D-3FE0-6F40-7A5D-27AB97F59827}"/>
              </a:ext>
            </a:extLst>
          </p:cNvPr>
          <p:cNvPicPr>
            <a:picLocks noChangeAspect="1"/>
          </p:cNvPicPr>
          <p:nvPr/>
        </p:nvPicPr>
        <p:blipFill>
          <a:blip r:embed="rId5"/>
          <a:stretch>
            <a:fillRect/>
          </a:stretch>
        </p:blipFill>
        <p:spPr>
          <a:xfrm>
            <a:off x="601549" y="4580517"/>
            <a:ext cx="4440405" cy="385209"/>
          </a:xfrm>
          <a:prstGeom prst="rect">
            <a:avLst/>
          </a:prstGeom>
        </p:spPr>
      </p:pic>
      <p:sp>
        <p:nvSpPr>
          <p:cNvPr id="16" name="Rectangle 15">
            <a:extLst>
              <a:ext uri="{FF2B5EF4-FFF2-40B4-BE49-F238E27FC236}">
                <a16:creationId xmlns:a16="http://schemas.microsoft.com/office/drawing/2014/main" id="{5F92D8F0-0C2A-D1D7-965B-E3BBDB320694}"/>
              </a:ext>
            </a:extLst>
          </p:cNvPr>
          <p:cNvSpPr/>
          <p:nvPr/>
        </p:nvSpPr>
        <p:spPr>
          <a:xfrm>
            <a:off x="4963267" y="1246104"/>
            <a:ext cx="2919389" cy="954107"/>
          </a:xfrm>
          <a:prstGeom prst="rect">
            <a:avLst/>
          </a:prstGeom>
        </p:spPr>
        <p:txBody>
          <a:bodyPr wrap="none">
            <a:spAutoFit/>
          </a:bodyPr>
          <a:lstStyle/>
          <a:p>
            <a:r>
              <a:rPr lang="pt-BR" b="1">
                <a:solidFill>
                  <a:schemeClr val="dk2"/>
                </a:solidFill>
                <a:latin typeface="Montserrat"/>
              </a:rPr>
              <a:t>Models with top 3 accuracy:</a:t>
            </a:r>
          </a:p>
          <a:p>
            <a:pPr marL="257175" indent="-257175">
              <a:buClr>
                <a:srgbClr val="5C71E8"/>
              </a:buClr>
              <a:buAutoNum type="arabicPeriod"/>
            </a:pPr>
            <a:r>
              <a:rPr lang="pt-BR">
                <a:solidFill>
                  <a:schemeClr val="dk2"/>
                </a:solidFill>
                <a:latin typeface="Montserrat"/>
              </a:rPr>
              <a:t>Stacked Ensemble </a:t>
            </a:r>
          </a:p>
          <a:p>
            <a:pPr marL="257175" indent="-257175">
              <a:buClr>
                <a:srgbClr val="5C71E8"/>
              </a:buClr>
              <a:buAutoNum type="arabicPeriod"/>
            </a:pPr>
            <a:r>
              <a:rPr lang="en-IN">
                <a:solidFill>
                  <a:schemeClr val="dk2"/>
                </a:solidFill>
                <a:latin typeface="Montserrat"/>
              </a:rPr>
              <a:t>Gradient Boosting Machine</a:t>
            </a:r>
          </a:p>
          <a:p>
            <a:pPr marL="257175" indent="-257175">
              <a:buClr>
                <a:srgbClr val="5C71E8"/>
              </a:buClr>
              <a:buAutoNum type="arabicPeriod"/>
            </a:pPr>
            <a:r>
              <a:rPr lang="en-US">
                <a:solidFill>
                  <a:schemeClr val="dk2"/>
                </a:solidFill>
                <a:latin typeface="Montserrat"/>
              </a:rPr>
              <a:t>X</a:t>
            </a:r>
            <a:r>
              <a:rPr lang="en-IN" err="1">
                <a:solidFill>
                  <a:schemeClr val="dk2"/>
                </a:solidFill>
                <a:latin typeface="Montserrat"/>
              </a:rPr>
              <a:t>GBoost</a:t>
            </a:r>
            <a:endParaRPr lang="en-IN">
              <a:solidFill>
                <a:schemeClr val="dk2"/>
              </a:solidFill>
              <a:latin typeface="Montserrat"/>
            </a:endParaRPr>
          </a:p>
        </p:txBody>
      </p:sp>
    </p:spTree>
    <p:extLst>
      <p:ext uri="{BB962C8B-B14F-4D97-AF65-F5344CB8AC3E}">
        <p14:creationId xmlns:p14="http://schemas.microsoft.com/office/powerpoint/2010/main" val="995882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5F21-8B1E-6F8B-F3F8-14E96F586F88}"/>
              </a:ext>
            </a:extLst>
          </p:cNvPr>
          <p:cNvSpPr>
            <a:spLocks noGrp="1"/>
          </p:cNvSpPr>
          <p:nvPr>
            <p:ph type="title"/>
          </p:nvPr>
        </p:nvSpPr>
        <p:spPr/>
        <p:txBody>
          <a:bodyPr/>
          <a:lstStyle/>
          <a:p>
            <a:r>
              <a:rPr lang="en-US" err="1"/>
              <a:t>AutoML</a:t>
            </a:r>
            <a:r>
              <a:rPr lang="en-US"/>
              <a:t>: TPOT</a:t>
            </a:r>
          </a:p>
        </p:txBody>
      </p:sp>
      <p:sp>
        <p:nvSpPr>
          <p:cNvPr id="12" name="TextBox 11">
            <a:extLst>
              <a:ext uri="{FF2B5EF4-FFF2-40B4-BE49-F238E27FC236}">
                <a16:creationId xmlns:a16="http://schemas.microsoft.com/office/drawing/2014/main" id="{B7B92784-C533-7407-61EC-D30157FBA741}"/>
              </a:ext>
            </a:extLst>
          </p:cNvPr>
          <p:cNvSpPr txBox="1"/>
          <p:nvPr/>
        </p:nvSpPr>
        <p:spPr>
          <a:xfrm>
            <a:off x="264362" y="1246104"/>
            <a:ext cx="5348647" cy="3785652"/>
          </a:xfrm>
          <a:prstGeom prst="rect">
            <a:avLst/>
          </a:prstGeom>
          <a:noFill/>
        </p:spPr>
        <p:txBody>
          <a:bodyPr wrap="square">
            <a:spAutoFit/>
          </a:bodyPr>
          <a:lstStyle/>
          <a:p>
            <a:pPr marL="400050" indent="-285750">
              <a:buClr>
                <a:srgbClr val="5C71E8"/>
              </a:buClr>
              <a:buFont typeface="Wingdings" panose="05000000000000000000" pitchFamily="2" charset="2"/>
              <a:buChar char="ü"/>
            </a:pPr>
            <a:r>
              <a:rPr lang="en-US" sz="1600">
                <a:solidFill>
                  <a:schemeClr val="dk2"/>
                </a:solidFill>
                <a:latin typeface="Montserrat"/>
              </a:rPr>
              <a:t>Optimize ML pipeline using genetic programming</a:t>
            </a:r>
          </a:p>
          <a:p>
            <a:pPr marL="400050" indent="-285750">
              <a:buClr>
                <a:srgbClr val="5C71E8"/>
              </a:buClr>
              <a:buFont typeface="Wingdings" panose="05000000000000000000" pitchFamily="2" charset="2"/>
              <a:buChar char="ü"/>
            </a:pPr>
            <a:r>
              <a:rPr lang="en-US" sz="1600">
                <a:solidFill>
                  <a:schemeClr val="dk2"/>
                </a:solidFill>
                <a:latin typeface="Montserrat"/>
              </a:rPr>
              <a:t>Can automate ML processes including feature selection, feature construction, model selection, parameter optimization and so on</a:t>
            </a:r>
          </a:p>
          <a:p>
            <a:pPr marL="400050" indent="-285750">
              <a:buClr>
                <a:srgbClr val="5C71E8"/>
              </a:buClr>
              <a:buFont typeface="Wingdings" panose="05000000000000000000" pitchFamily="2" charset="2"/>
              <a:buChar char="ü"/>
            </a:pPr>
            <a:r>
              <a:rPr lang="en-US" sz="1600">
                <a:solidFill>
                  <a:schemeClr val="dk2"/>
                </a:solidFill>
                <a:latin typeface="Montserrat"/>
              </a:rPr>
              <a:t>We tried TPOT both on the original dataset with dummy-</a:t>
            </a:r>
            <a:r>
              <a:rPr lang="en-US" sz="1600" err="1">
                <a:solidFill>
                  <a:schemeClr val="dk2"/>
                </a:solidFill>
                <a:latin typeface="Montserrat"/>
              </a:rPr>
              <a:t>fied</a:t>
            </a:r>
            <a:r>
              <a:rPr lang="en-US" sz="1600">
                <a:solidFill>
                  <a:schemeClr val="dk2"/>
                </a:solidFill>
                <a:latin typeface="Montserrat"/>
              </a:rPr>
              <a:t> variables (to observe its feature manipulation capability) as well as on the fully prepared dataset (to see how it perform model selection and parameter tuning)</a:t>
            </a:r>
          </a:p>
          <a:p>
            <a:pPr marL="400050" indent="-285750">
              <a:buClr>
                <a:srgbClr val="5C71E8"/>
              </a:buClr>
              <a:buFont typeface="Wingdings" panose="05000000000000000000" pitchFamily="2" charset="2"/>
              <a:buChar char="ü"/>
            </a:pPr>
            <a:r>
              <a:rPr lang="en-US" sz="1600">
                <a:solidFill>
                  <a:schemeClr val="dk2"/>
                </a:solidFill>
                <a:latin typeface="Montserrat"/>
              </a:rPr>
              <a:t>There is a chance that TPOT use imputer for fully processed data, however, TPOT always deploys a simple imputer for unprocessed input data</a:t>
            </a:r>
          </a:p>
        </p:txBody>
      </p:sp>
      <p:sp>
        <p:nvSpPr>
          <p:cNvPr id="16" name="Rectangle 15">
            <a:extLst>
              <a:ext uri="{FF2B5EF4-FFF2-40B4-BE49-F238E27FC236}">
                <a16:creationId xmlns:a16="http://schemas.microsoft.com/office/drawing/2014/main" id="{5F92D8F0-0C2A-D1D7-965B-E3BBDB320694}"/>
              </a:ext>
            </a:extLst>
          </p:cNvPr>
          <p:cNvSpPr/>
          <p:nvPr/>
        </p:nvSpPr>
        <p:spPr>
          <a:xfrm>
            <a:off x="5728727" y="1254251"/>
            <a:ext cx="3267562" cy="2893100"/>
          </a:xfrm>
          <a:prstGeom prst="rect">
            <a:avLst/>
          </a:prstGeom>
        </p:spPr>
        <p:txBody>
          <a:bodyPr wrap="square">
            <a:spAutoFit/>
          </a:bodyPr>
          <a:lstStyle/>
          <a:p>
            <a:r>
              <a:rPr lang="pt-BR" b="1">
                <a:solidFill>
                  <a:schemeClr val="dk2"/>
                </a:solidFill>
                <a:latin typeface="Montserrat"/>
              </a:rPr>
              <a:t>Best Ensembled Model on Fully Processed Dataset:</a:t>
            </a:r>
          </a:p>
          <a:p>
            <a:pPr marL="285750" indent="-285750">
              <a:buClr>
                <a:srgbClr val="5C71E8"/>
              </a:buClr>
              <a:buFont typeface="Arial" panose="020B0604020202020204" pitchFamily="34" charset="0"/>
              <a:buChar char="•"/>
            </a:pPr>
            <a:r>
              <a:rPr lang="en-IN">
                <a:solidFill>
                  <a:schemeClr val="dk2"/>
                </a:solidFill>
                <a:latin typeface="Montserrat"/>
              </a:rPr>
              <a:t>Imputer: Median</a:t>
            </a:r>
          </a:p>
          <a:p>
            <a:pPr marL="285750" indent="-285750">
              <a:buClr>
                <a:srgbClr val="5C71E8"/>
              </a:buClr>
              <a:buFont typeface="Arial" panose="020B0604020202020204" pitchFamily="34" charset="0"/>
              <a:buChar char="•"/>
            </a:pPr>
            <a:r>
              <a:rPr lang="en-IN">
                <a:solidFill>
                  <a:schemeClr val="dk2"/>
                </a:solidFill>
                <a:latin typeface="Montserrat"/>
              </a:rPr>
              <a:t>Estimator 1: </a:t>
            </a:r>
            <a:r>
              <a:rPr lang="en-CA" err="1">
                <a:solidFill>
                  <a:schemeClr val="dk2"/>
                </a:solidFill>
                <a:latin typeface="Montserrat"/>
              </a:rPr>
              <a:t>BernoulliNB</a:t>
            </a:r>
            <a:endParaRPr lang="en-CA">
              <a:solidFill>
                <a:schemeClr val="dk2"/>
              </a:solidFill>
              <a:latin typeface="Montserrat"/>
            </a:endParaRPr>
          </a:p>
          <a:p>
            <a:pPr marL="285750" indent="-285750">
              <a:buClr>
                <a:srgbClr val="5C71E8"/>
              </a:buClr>
              <a:buFont typeface="Arial" panose="020B0604020202020204" pitchFamily="34" charset="0"/>
              <a:buChar char="•"/>
            </a:pPr>
            <a:r>
              <a:rPr lang="en-IN">
                <a:solidFill>
                  <a:schemeClr val="dk2"/>
                </a:solidFill>
                <a:latin typeface="Montserrat"/>
              </a:rPr>
              <a:t>Estimator 2: </a:t>
            </a:r>
            <a:r>
              <a:rPr lang="en-CA" err="1">
                <a:solidFill>
                  <a:schemeClr val="dk2"/>
                </a:solidFill>
                <a:latin typeface="Montserrat"/>
              </a:rPr>
              <a:t>XGBClassifier</a:t>
            </a:r>
            <a:endParaRPr lang="en-CA">
              <a:solidFill>
                <a:schemeClr val="dk2"/>
              </a:solidFill>
              <a:latin typeface="Montserrat"/>
            </a:endParaRPr>
          </a:p>
          <a:p>
            <a:pPr marL="285750" indent="-285750">
              <a:buClr>
                <a:srgbClr val="5C71E8"/>
              </a:buClr>
              <a:buFont typeface="Arial" panose="020B0604020202020204" pitchFamily="34" charset="0"/>
              <a:buChar char="•"/>
            </a:pPr>
            <a:r>
              <a:rPr lang="en-IN">
                <a:solidFill>
                  <a:schemeClr val="dk2"/>
                </a:solidFill>
                <a:latin typeface="Montserrat"/>
              </a:rPr>
              <a:t>Estimator 3: </a:t>
            </a:r>
            <a:r>
              <a:rPr lang="en-CA" err="1">
                <a:solidFill>
                  <a:schemeClr val="dk2"/>
                </a:solidFill>
                <a:latin typeface="Montserrat"/>
              </a:rPr>
              <a:t>BernoulliNB</a:t>
            </a:r>
            <a:endParaRPr lang="en-CA">
              <a:solidFill>
                <a:schemeClr val="dk2"/>
              </a:solidFill>
              <a:latin typeface="Montserrat"/>
            </a:endParaRPr>
          </a:p>
          <a:p>
            <a:pPr marL="285750" indent="-285750">
              <a:buClr>
                <a:srgbClr val="5C71E8"/>
              </a:buClr>
              <a:buFont typeface="Arial" panose="020B0604020202020204" pitchFamily="34" charset="0"/>
              <a:buChar char="•"/>
            </a:pPr>
            <a:r>
              <a:rPr lang="en-IN">
                <a:solidFill>
                  <a:schemeClr val="dk2"/>
                </a:solidFill>
                <a:latin typeface="Montserrat"/>
              </a:rPr>
              <a:t>Final Estimator: </a:t>
            </a:r>
            <a:r>
              <a:rPr lang="en-CA" err="1">
                <a:solidFill>
                  <a:schemeClr val="dk2"/>
                </a:solidFill>
                <a:latin typeface="Montserrat"/>
              </a:rPr>
              <a:t>MLPClassifier</a:t>
            </a:r>
            <a:endParaRPr lang="en-CA">
              <a:solidFill>
                <a:schemeClr val="dk2"/>
              </a:solidFill>
              <a:latin typeface="Montserrat"/>
            </a:endParaRPr>
          </a:p>
          <a:p>
            <a:pPr marL="285750" indent="-285750">
              <a:buClr>
                <a:srgbClr val="5C71E8"/>
              </a:buClr>
              <a:buFont typeface="Arial" panose="020B0604020202020204" pitchFamily="34" charset="0"/>
              <a:buChar char="•"/>
            </a:pPr>
            <a:r>
              <a:rPr lang="en-CA">
                <a:solidFill>
                  <a:schemeClr val="dk2"/>
                </a:solidFill>
                <a:latin typeface="Montserrat"/>
              </a:rPr>
              <a:t>Validation Score: 95.93</a:t>
            </a:r>
          </a:p>
          <a:p>
            <a:pPr marL="285750" indent="-285750">
              <a:buClr>
                <a:srgbClr val="5C71E8"/>
              </a:buClr>
              <a:buFont typeface="Arial" panose="020B0604020202020204" pitchFamily="34" charset="0"/>
              <a:buChar char="•"/>
            </a:pPr>
            <a:endParaRPr lang="en-CA">
              <a:solidFill>
                <a:schemeClr val="dk2"/>
              </a:solidFill>
              <a:latin typeface="Montserrat"/>
            </a:endParaRPr>
          </a:p>
          <a:p>
            <a:r>
              <a:rPr lang="pt-BR" b="1">
                <a:solidFill>
                  <a:schemeClr val="dk2"/>
                </a:solidFill>
                <a:latin typeface="Montserrat"/>
              </a:rPr>
              <a:t>Best Model on Original Dataset:</a:t>
            </a:r>
          </a:p>
          <a:p>
            <a:pPr marL="285750" indent="-285750">
              <a:buClr>
                <a:srgbClr val="5C71E8"/>
              </a:buClr>
              <a:buFont typeface="Arial" panose="020B0604020202020204" pitchFamily="34" charset="0"/>
              <a:buChar char="•"/>
            </a:pPr>
            <a:r>
              <a:rPr lang="en-IN">
                <a:solidFill>
                  <a:schemeClr val="dk2"/>
                </a:solidFill>
                <a:latin typeface="Montserrat"/>
              </a:rPr>
              <a:t>Imputer: Median</a:t>
            </a:r>
          </a:p>
          <a:p>
            <a:pPr marL="285750" indent="-285750">
              <a:buClr>
                <a:srgbClr val="5C71E8"/>
              </a:buClr>
              <a:buFont typeface="Arial" panose="020B0604020202020204" pitchFamily="34" charset="0"/>
              <a:buChar char="•"/>
            </a:pPr>
            <a:r>
              <a:rPr lang="en-US">
                <a:solidFill>
                  <a:schemeClr val="dk2"/>
                </a:solidFill>
                <a:latin typeface="Montserrat"/>
              </a:rPr>
              <a:t>Model: </a:t>
            </a:r>
            <a:r>
              <a:rPr lang="en-US" err="1">
                <a:solidFill>
                  <a:schemeClr val="dk2"/>
                </a:solidFill>
                <a:latin typeface="Montserrat"/>
              </a:rPr>
              <a:t>ExtraTreesClassifier</a:t>
            </a:r>
            <a:endParaRPr lang="en-US">
              <a:solidFill>
                <a:schemeClr val="dk2"/>
              </a:solidFill>
              <a:latin typeface="Montserrat"/>
            </a:endParaRPr>
          </a:p>
          <a:p>
            <a:pPr marL="285750" indent="-285750">
              <a:buClr>
                <a:srgbClr val="5C71E8"/>
              </a:buClr>
              <a:buFont typeface="Arial" panose="020B0604020202020204" pitchFamily="34" charset="0"/>
              <a:buChar char="•"/>
            </a:pPr>
            <a:r>
              <a:rPr lang="en-US">
                <a:solidFill>
                  <a:schemeClr val="dk2"/>
                </a:solidFill>
                <a:latin typeface="Montserrat"/>
              </a:rPr>
              <a:t>Validation Score: 96.20</a:t>
            </a:r>
            <a:endParaRPr lang="en-IN">
              <a:solidFill>
                <a:schemeClr val="dk2"/>
              </a:solidFill>
              <a:latin typeface="Montserrat"/>
            </a:endParaRPr>
          </a:p>
        </p:txBody>
      </p:sp>
      <p:pic>
        <p:nvPicPr>
          <p:cNvPr id="4" name="Picture 3">
            <a:extLst>
              <a:ext uri="{FF2B5EF4-FFF2-40B4-BE49-F238E27FC236}">
                <a16:creationId xmlns:a16="http://schemas.microsoft.com/office/drawing/2014/main" id="{5FC82A7F-201A-A961-B7EF-130ADE34F26D}"/>
              </a:ext>
            </a:extLst>
          </p:cNvPr>
          <p:cNvPicPr>
            <a:picLocks noChangeAspect="1"/>
          </p:cNvPicPr>
          <p:nvPr/>
        </p:nvPicPr>
        <p:blipFill>
          <a:blip r:embed="rId3"/>
          <a:stretch>
            <a:fillRect/>
          </a:stretch>
        </p:blipFill>
        <p:spPr>
          <a:xfrm>
            <a:off x="8042863" y="4147351"/>
            <a:ext cx="1069144" cy="935501"/>
          </a:xfrm>
          <a:prstGeom prst="rect">
            <a:avLst/>
          </a:prstGeom>
        </p:spPr>
      </p:pic>
    </p:spTree>
    <p:extLst>
      <p:ext uri="{BB962C8B-B14F-4D97-AF65-F5344CB8AC3E}">
        <p14:creationId xmlns:p14="http://schemas.microsoft.com/office/powerpoint/2010/main" val="3898703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5F21-8B1E-6F8B-F3F8-14E96F586F88}"/>
              </a:ext>
            </a:extLst>
          </p:cNvPr>
          <p:cNvSpPr>
            <a:spLocks noGrp="1"/>
          </p:cNvSpPr>
          <p:nvPr>
            <p:ph type="title"/>
          </p:nvPr>
        </p:nvSpPr>
        <p:spPr/>
        <p:txBody>
          <a:bodyPr/>
          <a:lstStyle/>
          <a:p>
            <a:r>
              <a:rPr lang="en-US" sz="2600"/>
              <a:t>Hyperparameter Optimization</a:t>
            </a:r>
          </a:p>
        </p:txBody>
      </p:sp>
      <p:sp>
        <p:nvSpPr>
          <p:cNvPr id="11" name="TextBox 10">
            <a:extLst>
              <a:ext uri="{FF2B5EF4-FFF2-40B4-BE49-F238E27FC236}">
                <a16:creationId xmlns:a16="http://schemas.microsoft.com/office/drawing/2014/main" id="{97242625-C3F2-8628-7FD3-BCC997F705F4}"/>
              </a:ext>
            </a:extLst>
          </p:cNvPr>
          <p:cNvSpPr txBox="1"/>
          <p:nvPr/>
        </p:nvSpPr>
        <p:spPr>
          <a:xfrm>
            <a:off x="416313" y="1194085"/>
            <a:ext cx="8571570" cy="1771126"/>
          </a:xfrm>
          <a:prstGeom prst="rect">
            <a:avLst/>
          </a:prstGeom>
          <a:noFill/>
        </p:spPr>
        <p:txBody>
          <a:bodyPr wrap="square">
            <a:spAutoFit/>
          </a:bodyPr>
          <a:lstStyle/>
          <a:p>
            <a:pPr>
              <a:lnSpc>
                <a:spcPct val="114999"/>
              </a:lnSpc>
              <a:buClr>
                <a:srgbClr val="5C71E8"/>
              </a:buClr>
            </a:pPr>
            <a:r>
              <a:rPr lang="en-US" sz="1600" b="1" err="1">
                <a:solidFill>
                  <a:srgbClr val="252461"/>
                </a:solidFill>
                <a:latin typeface="Montserrat"/>
                <a:sym typeface="Montserrat"/>
              </a:rPr>
              <a:t>bayes_opt</a:t>
            </a:r>
            <a:r>
              <a:rPr lang="en-US" sz="1600" b="1">
                <a:solidFill>
                  <a:srgbClr val="252461"/>
                </a:solidFill>
                <a:latin typeface="Montserrat"/>
                <a:sym typeface="Montserrat"/>
              </a:rPr>
              <a:t>: </a:t>
            </a:r>
            <a:r>
              <a:rPr lang="en-US" sz="1600">
                <a:solidFill>
                  <a:srgbClr val="5C71E8"/>
                </a:solidFill>
                <a:latin typeface="Montserrat"/>
                <a:sym typeface="Montserrat"/>
              </a:rPr>
              <a:t>Set parameter bounds, define the target function (cross-validation values), and run optimization with .maximize()</a:t>
            </a:r>
          </a:p>
          <a:p>
            <a:pPr>
              <a:lnSpc>
                <a:spcPct val="114999"/>
              </a:lnSpc>
              <a:buClr>
                <a:srgbClr val="5C71E8"/>
              </a:buClr>
            </a:pPr>
            <a:endParaRPr lang="en-US" sz="1600" b="1">
              <a:solidFill>
                <a:srgbClr val="252461"/>
              </a:solidFill>
              <a:latin typeface="Montserrat"/>
              <a:sym typeface="Montserrat"/>
            </a:endParaRPr>
          </a:p>
          <a:p>
            <a:pPr>
              <a:lnSpc>
                <a:spcPct val="114999"/>
              </a:lnSpc>
              <a:buClr>
                <a:srgbClr val="5C71E8"/>
              </a:buClr>
            </a:pPr>
            <a:r>
              <a:rPr lang="en-US" sz="1600" b="1">
                <a:solidFill>
                  <a:srgbClr val="252461"/>
                </a:solidFill>
                <a:latin typeface="Montserrat"/>
                <a:sym typeface="Montserrat"/>
              </a:rPr>
              <a:t>SHERPA: </a:t>
            </a:r>
            <a:r>
              <a:rPr lang="en-US" sz="1600">
                <a:solidFill>
                  <a:srgbClr val="5C71E8"/>
                </a:solidFill>
                <a:latin typeface="Montserrat"/>
                <a:sym typeface="Montserrat"/>
              </a:rPr>
              <a:t>Library that provides various hyperparameter tuning algorithms including Bayesian, Asynchronous Successive Halving (ASHA), and Population-based methods. We can also define parameter types</a:t>
            </a:r>
          </a:p>
        </p:txBody>
      </p:sp>
      <p:pic>
        <p:nvPicPr>
          <p:cNvPr id="14" name="Picture 4">
            <a:extLst>
              <a:ext uri="{FF2B5EF4-FFF2-40B4-BE49-F238E27FC236}">
                <a16:creationId xmlns:a16="http://schemas.microsoft.com/office/drawing/2014/main" id="{C5C70BE5-864D-14B7-83CC-A3CF4406A6AE}"/>
              </a:ext>
            </a:extLst>
          </p:cNvPr>
          <p:cNvPicPr>
            <a:picLocks noChangeAspect="1"/>
          </p:cNvPicPr>
          <p:nvPr/>
        </p:nvPicPr>
        <p:blipFill>
          <a:blip r:embed="rId3"/>
          <a:stretch>
            <a:fillRect/>
          </a:stretch>
        </p:blipFill>
        <p:spPr>
          <a:xfrm>
            <a:off x="2899317" y="3141570"/>
            <a:ext cx="2699905" cy="1650452"/>
          </a:xfrm>
          <a:prstGeom prst="rect">
            <a:avLst/>
          </a:prstGeom>
        </p:spPr>
      </p:pic>
      <p:pic>
        <p:nvPicPr>
          <p:cNvPr id="16" name="Picture 5" descr="Graphical user interface&#10;&#10;Description automatically generated">
            <a:extLst>
              <a:ext uri="{FF2B5EF4-FFF2-40B4-BE49-F238E27FC236}">
                <a16:creationId xmlns:a16="http://schemas.microsoft.com/office/drawing/2014/main" id="{D16B3E0A-F9DC-6197-8F0F-D2845C487D2F}"/>
              </a:ext>
            </a:extLst>
          </p:cNvPr>
          <p:cNvPicPr>
            <a:picLocks noChangeAspect="1"/>
          </p:cNvPicPr>
          <p:nvPr/>
        </p:nvPicPr>
        <p:blipFill>
          <a:blip r:embed="rId4"/>
          <a:stretch>
            <a:fillRect/>
          </a:stretch>
        </p:blipFill>
        <p:spPr>
          <a:xfrm>
            <a:off x="156117" y="3141571"/>
            <a:ext cx="2743200" cy="1650451"/>
          </a:xfrm>
          <a:prstGeom prst="rect">
            <a:avLst/>
          </a:prstGeom>
        </p:spPr>
      </p:pic>
      <p:pic>
        <p:nvPicPr>
          <p:cNvPr id="18" name="Picture 6" descr="Chart&#10;&#10;Description automatically generated">
            <a:extLst>
              <a:ext uri="{FF2B5EF4-FFF2-40B4-BE49-F238E27FC236}">
                <a16:creationId xmlns:a16="http://schemas.microsoft.com/office/drawing/2014/main" id="{A5BDCE9F-7E51-0CA1-1384-EFDDCACFEEBC}"/>
              </a:ext>
            </a:extLst>
          </p:cNvPr>
          <p:cNvPicPr>
            <a:picLocks noChangeAspect="1"/>
          </p:cNvPicPr>
          <p:nvPr/>
        </p:nvPicPr>
        <p:blipFill>
          <a:blip r:embed="rId5"/>
          <a:stretch>
            <a:fillRect/>
          </a:stretch>
        </p:blipFill>
        <p:spPr>
          <a:xfrm>
            <a:off x="5694831" y="3141969"/>
            <a:ext cx="3293052" cy="1650053"/>
          </a:xfrm>
          <a:prstGeom prst="rect">
            <a:avLst/>
          </a:prstGeom>
        </p:spPr>
      </p:pic>
    </p:spTree>
    <p:extLst>
      <p:ext uri="{BB962C8B-B14F-4D97-AF65-F5344CB8AC3E}">
        <p14:creationId xmlns:p14="http://schemas.microsoft.com/office/powerpoint/2010/main" val="98047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5F21-8B1E-6F8B-F3F8-14E96F586F88}"/>
              </a:ext>
            </a:extLst>
          </p:cNvPr>
          <p:cNvSpPr>
            <a:spLocks noGrp="1"/>
          </p:cNvSpPr>
          <p:nvPr>
            <p:ph type="title"/>
          </p:nvPr>
        </p:nvSpPr>
        <p:spPr/>
        <p:txBody>
          <a:bodyPr/>
          <a:lstStyle/>
          <a:p>
            <a:r>
              <a:rPr lang="en-US" sz="2600"/>
              <a:t>Hyperparameter Optimization</a:t>
            </a:r>
          </a:p>
        </p:txBody>
      </p:sp>
      <p:sp>
        <p:nvSpPr>
          <p:cNvPr id="11" name="TextBox 10">
            <a:extLst>
              <a:ext uri="{FF2B5EF4-FFF2-40B4-BE49-F238E27FC236}">
                <a16:creationId xmlns:a16="http://schemas.microsoft.com/office/drawing/2014/main" id="{97242625-C3F2-8628-7FD3-BCC997F705F4}"/>
              </a:ext>
            </a:extLst>
          </p:cNvPr>
          <p:cNvSpPr txBox="1"/>
          <p:nvPr/>
        </p:nvSpPr>
        <p:spPr>
          <a:xfrm>
            <a:off x="310804" y="1222221"/>
            <a:ext cx="8643281" cy="1771126"/>
          </a:xfrm>
          <a:prstGeom prst="rect">
            <a:avLst/>
          </a:prstGeom>
          <a:noFill/>
        </p:spPr>
        <p:txBody>
          <a:bodyPr wrap="square">
            <a:spAutoFit/>
          </a:bodyPr>
          <a:lstStyle/>
          <a:p>
            <a:pPr>
              <a:lnSpc>
                <a:spcPct val="114999"/>
              </a:lnSpc>
              <a:buClr>
                <a:srgbClr val="5C71E8"/>
              </a:buClr>
            </a:pPr>
            <a:r>
              <a:rPr lang="en-US" sz="1600" b="1" err="1">
                <a:solidFill>
                  <a:srgbClr val="252461"/>
                </a:solidFill>
                <a:latin typeface="Montserrat"/>
                <a:sym typeface="Montserrat"/>
              </a:rPr>
              <a:t>Optuna</a:t>
            </a:r>
            <a:r>
              <a:rPr lang="en-US" sz="1600" b="1">
                <a:solidFill>
                  <a:srgbClr val="252461"/>
                </a:solidFill>
                <a:latin typeface="Montserrat"/>
                <a:sym typeface="Montserrat"/>
              </a:rPr>
              <a:t>:</a:t>
            </a:r>
            <a:r>
              <a:rPr lang="en-US" sz="1600" b="1">
                <a:solidFill>
                  <a:srgbClr val="5C71E8"/>
                </a:solidFill>
                <a:latin typeface="Montserrat"/>
                <a:sym typeface="Montserrat"/>
              </a:rPr>
              <a:t> </a:t>
            </a:r>
            <a:r>
              <a:rPr lang="en-US" sz="1600">
                <a:solidFill>
                  <a:srgbClr val="5C71E8"/>
                </a:solidFill>
                <a:latin typeface="Montserrat"/>
                <a:sym typeface="Montserrat"/>
              </a:rPr>
              <a:t>Allows users to define the preferred range of hyperparameter &amp; target objective before trying combinations of hyperparameters</a:t>
            </a:r>
          </a:p>
          <a:p>
            <a:pPr>
              <a:lnSpc>
                <a:spcPct val="114999"/>
              </a:lnSpc>
              <a:buClr>
                <a:srgbClr val="5C71E8"/>
              </a:buClr>
            </a:pPr>
            <a:r>
              <a:rPr lang="en-US" sz="1600">
                <a:solidFill>
                  <a:srgbClr val="5C71E8"/>
                </a:solidFill>
                <a:latin typeface="Montserrat"/>
              </a:rPr>
              <a:t>One optimization process is called a “</a:t>
            </a:r>
            <a:r>
              <a:rPr lang="en-US" sz="1600" b="1">
                <a:solidFill>
                  <a:srgbClr val="5C71E8"/>
                </a:solidFill>
                <a:latin typeface="Montserrat"/>
              </a:rPr>
              <a:t>study</a:t>
            </a:r>
            <a:r>
              <a:rPr lang="en-US" sz="1600">
                <a:solidFill>
                  <a:srgbClr val="5C71E8"/>
                </a:solidFill>
                <a:latin typeface="Montserrat"/>
              </a:rPr>
              <a:t>”</a:t>
            </a:r>
            <a:endParaRPr lang="en-US" sz="1600">
              <a:solidFill>
                <a:srgbClr val="5C71E8"/>
              </a:solidFill>
              <a:latin typeface="Montserrat"/>
              <a:sym typeface="Montserrat"/>
            </a:endParaRPr>
          </a:p>
          <a:p>
            <a:pPr>
              <a:lnSpc>
                <a:spcPct val="114999"/>
              </a:lnSpc>
              <a:buClr>
                <a:srgbClr val="5C71E8"/>
              </a:buClr>
            </a:pPr>
            <a:endParaRPr lang="en-US" sz="1600" b="1">
              <a:solidFill>
                <a:srgbClr val="252461"/>
              </a:solidFill>
              <a:latin typeface="Montserrat"/>
              <a:sym typeface="Montserrat"/>
            </a:endParaRPr>
          </a:p>
          <a:p>
            <a:pPr>
              <a:lnSpc>
                <a:spcPct val="114999"/>
              </a:lnSpc>
              <a:buClr>
                <a:srgbClr val="5C71E8"/>
              </a:buClr>
            </a:pPr>
            <a:r>
              <a:rPr lang="en-US" sz="1600" b="1" err="1">
                <a:solidFill>
                  <a:srgbClr val="252461"/>
                </a:solidFill>
                <a:latin typeface="Montserrat"/>
                <a:sym typeface="Montserrat"/>
              </a:rPr>
              <a:t>HyperOpt</a:t>
            </a:r>
            <a:r>
              <a:rPr lang="en-US" sz="1600" b="1">
                <a:solidFill>
                  <a:srgbClr val="252461"/>
                </a:solidFill>
                <a:latin typeface="Montserrat"/>
                <a:sym typeface="Montserrat"/>
              </a:rPr>
              <a:t>: </a:t>
            </a:r>
            <a:r>
              <a:rPr lang="en-US" sz="1600">
                <a:solidFill>
                  <a:srgbClr val="5C71E8"/>
                </a:solidFill>
                <a:latin typeface="Montserrat"/>
                <a:sym typeface="Montserrat"/>
              </a:rPr>
              <a:t>Instead of defining the search space in the objective function, </a:t>
            </a:r>
            <a:r>
              <a:rPr lang="en-US" sz="1600" err="1">
                <a:solidFill>
                  <a:srgbClr val="5C71E8"/>
                </a:solidFill>
                <a:latin typeface="Montserrat"/>
              </a:rPr>
              <a:t>HyperOpt</a:t>
            </a:r>
            <a:r>
              <a:rPr lang="en-US" sz="1600">
                <a:solidFill>
                  <a:srgbClr val="5C71E8"/>
                </a:solidFill>
                <a:latin typeface="Montserrat"/>
              </a:rPr>
              <a:t> allows us to define it using </a:t>
            </a:r>
            <a:r>
              <a:rPr lang="en-US" sz="1600" err="1">
                <a:solidFill>
                  <a:srgbClr val="5C71E8"/>
                </a:solidFill>
                <a:latin typeface="Montserrat"/>
              </a:rPr>
              <a:t>hp.choice</a:t>
            </a:r>
            <a:r>
              <a:rPr lang="en-US" sz="1600">
                <a:solidFill>
                  <a:srgbClr val="5C71E8"/>
                </a:solidFill>
                <a:latin typeface="Montserrat"/>
              </a:rPr>
              <a:t> outside of the objective function</a:t>
            </a:r>
            <a:endParaRPr lang="en-US" sz="1600">
              <a:solidFill>
                <a:srgbClr val="5C71E8"/>
              </a:solidFill>
              <a:latin typeface="Montserrat"/>
              <a:sym typeface="Montserrat"/>
            </a:endParaRPr>
          </a:p>
        </p:txBody>
      </p:sp>
      <p:pic>
        <p:nvPicPr>
          <p:cNvPr id="3" name="Picture 2" descr="Chart, radar chart&#10;&#10;Description automatically generated">
            <a:extLst>
              <a:ext uri="{FF2B5EF4-FFF2-40B4-BE49-F238E27FC236}">
                <a16:creationId xmlns:a16="http://schemas.microsoft.com/office/drawing/2014/main" id="{E20CBFC2-AEFF-E6B9-9D7D-0461B4082E48}"/>
              </a:ext>
            </a:extLst>
          </p:cNvPr>
          <p:cNvPicPr>
            <a:picLocks noChangeAspect="1"/>
          </p:cNvPicPr>
          <p:nvPr/>
        </p:nvPicPr>
        <p:blipFill>
          <a:blip r:embed="rId3"/>
          <a:stretch>
            <a:fillRect/>
          </a:stretch>
        </p:blipFill>
        <p:spPr>
          <a:xfrm>
            <a:off x="315378" y="3431404"/>
            <a:ext cx="2895045" cy="1541670"/>
          </a:xfrm>
          <a:prstGeom prst="rect">
            <a:avLst/>
          </a:prstGeom>
        </p:spPr>
      </p:pic>
      <p:pic>
        <p:nvPicPr>
          <p:cNvPr id="4" name="Picture 3">
            <a:extLst>
              <a:ext uri="{FF2B5EF4-FFF2-40B4-BE49-F238E27FC236}">
                <a16:creationId xmlns:a16="http://schemas.microsoft.com/office/drawing/2014/main" id="{CBA2202D-2DD4-B31F-544A-E5F239500E8F}"/>
              </a:ext>
            </a:extLst>
          </p:cNvPr>
          <p:cNvPicPr>
            <a:picLocks noChangeAspect="1"/>
          </p:cNvPicPr>
          <p:nvPr/>
        </p:nvPicPr>
        <p:blipFill>
          <a:blip r:embed="rId4"/>
          <a:stretch>
            <a:fillRect/>
          </a:stretch>
        </p:blipFill>
        <p:spPr>
          <a:xfrm>
            <a:off x="3230498" y="3464752"/>
            <a:ext cx="2955497" cy="1508322"/>
          </a:xfrm>
          <a:prstGeom prst="rect">
            <a:avLst/>
          </a:prstGeom>
        </p:spPr>
      </p:pic>
      <p:pic>
        <p:nvPicPr>
          <p:cNvPr id="5" name="Picture 4" descr="Chart, line chart&#10;&#10;Description automatically generated">
            <a:extLst>
              <a:ext uri="{FF2B5EF4-FFF2-40B4-BE49-F238E27FC236}">
                <a16:creationId xmlns:a16="http://schemas.microsoft.com/office/drawing/2014/main" id="{AA574D55-4A9D-D562-040D-FCC67C81E93C}"/>
              </a:ext>
            </a:extLst>
          </p:cNvPr>
          <p:cNvPicPr>
            <a:picLocks noChangeAspect="1"/>
          </p:cNvPicPr>
          <p:nvPr/>
        </p:nvPicPr>
        <p:blipFill>
          <a:blip r:embed="rId5"/>
          <a:stretch>
            <a:fillRect/>
          </a:stretch>
        </p:blipFill>
        <p:spPr>
          <a:xfrm>
            <a:off x="6206070" y="3464752"/>
            <a:ext cx="2832422" cy="1508322"/>
          </a:xfrm>
          <a:prstGeom prst="rect">
            <a:avLst/>
          </a:prstGeom>
        </p:spPr>
      </p:pic>
      <p:sp>
        <p:nvSpPr>
          <p:cNvPr id="6" name="Content Placeholder 2">
            <a:extLst>
              <a:ext uri="{FF2B5EF4-FFF2-40B4-BE49-F238E27FC236}">
                <a16:creationId xmlns:a16="http://schemas.microsoft.com/office/drawing/2014/main" id="{F2A77A7E-656C-7D53-C750-A02A3707FF8B}"/>
              </a:ext>
            </a:extLst>
          </p:cNvPr>
          <p:cNvSpPr txBox="1">
            <a:spLocks/>
          </p:cNvSpPr>
          <p:nvPr/>
        </p:nvSpPr>
        <p:spPr>
          <a:xfrm>
            <a:off x="209039" y="3115220"/>
            <a:ext cx="6155460" cy="3795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en-US">
                <a:solidFill>
                  <a:srgbClr val="252461"/>
                </a:solidFill>
              </a:rPr>
              <a:t>Interactive plots produced using the visualization function in </a:t>
            </a:r>
            <a:r>
              <a:rPr lang="en-US" err="1">
                <a:solidFill>
                  <a:srgbClr val="252461"/>
                </a:solidFill>
              </a:rPr>
              <a:t>Optuna</a:t>
            </a:r>
            <a:r>
              <a:rPr lang="en-US">
                <a:solidFill>
                  <a:srgbClr val="252461"/>
                </a:solidFill>
              </a:rPr>
              <a:t> </a:t>
            </a:r>
          </a:p>
        </p:txBody>
      </p:sp>
    </p:spTree>
    <p:extLst>
      <p:ext uri="{BB962C8B-B14F-4D97-AF65-F5344CB8AC3E}">
        <p14:creationId xmlns:p14="http://schemas.microsoft.com/office/powerpoint/2010/main" val="2096617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5F21-8B1E-6F8B-F3F8-14E96F586F88}"/>
              </a:ext>
            </a:extLst>
          </p:cNvPr>
          <p:cNvSpPr>
            <a:spLocks noGrp="1"/>
          </p:cNvSpPr>
          <p:nvPr>
            <p:ph type="title"/>
          </p:nvPr>
        </p:nvSpPr>
        <p:spPr/>
        <p:txBody>
          <a:bodyPr/>
          <a:lstStyle/>
          <a:p>
            <a:r>
              <a:rPr lang="en-US" sz="2600"/>
              <a:t>Optimization Summary</a:t>
            </a:r>
          </a:p>
        </p:txBody>
      </p:sp>
      <p:graphicFrame>
        <p:nvGraphicFramePr>
          <p:cNvPr id="7" name="Google Shape;834;p60">
            <a:extLst>
              <a:ext uri="{FF2B5EF4-FFF2-40B4-BE49-F238E27FC236}">
                <a16:creationId xmlns:a16="http://schemas.microsoft.com/office/drawing/2014/main" id="{A639E93D-50D3-5170-0014-F624A02F00AC}"/>
              </a:ext>
            </a:extLst>
          </p:cNvPr>
          <p:cNvGraphicFramePr/>
          <p:nvPr>
            <p:extLst>
              <p:ext uri="{D42A27DB-BD31-4B8C-83A1-F6EECF244321}">
                <p14:modId xmlns:p14="http://schemas.microsoft.com/office/powerpoint/2010/main" val="2590408669"/>
              </p:ext>
            </p:extLst>
          </p:nvPr>
        </p:nvGraphicFramePr>
        <p:xfrm>
          <a:off x="540000" y="1454615"/>
          <a:ext cx="8228914" cy="2560170"/>
        </p:xfrm>
        <a:graphic>
          <a:graphicData uri="http://schemas.openxmlformats.org/drawingml/2006/table">
            <a:tbl>
              <a:tblPr>
                <a:noFill/>
                <a:tableStyleId>{ACB1AEF0-7189-4B46-AE88-78842E7F49C7}</a:tableStyleId>
              </a:tblPr>
              <a:tblGrid>
                <a:gridCol w="2424804">
                  <a:extLst>
                    <a:ext uri="{9D8B030D-6E8A-4147-A177-3AD203B41FA5}">
                      <a16:colId xmlns:a16="http://schemas.microsoft.com/office/drawing/2014/main" val="20000"/>
                    </a:ext>
                  </a:extLst>
                </a:gridCol>
                <a:gridCol w="1315725">
                  <a:extLst>
                    <a:ext uri="{9D8B030D-6E8A-4147-A177-3AD203B41FA5}">
                      <a16:colId xmlns:a16="http://schemas.microsoft.com/office/drawing/2014/main" val="20001"/>
                    </a:ext>
                  </a:extLst>
                </a:gridCol>
                <a:gridCol w="1315725">
                  <a:extLst>
                    <a:ext uri="{9D8B030D-6E8A-4147-A177-3AD203B41FA5}">
                      <a16:colId xmlns:a16="http://schemas.microsoft.com/office/drawing/2014/main" val="20002"/>
                    </a:ext>
                  </a:extLst>
                </a:gridCol>
                <a:gridCol w="1315725">
                  <a:extLst>
                    <a:ext uri="{9D8B030D-6E8A-4147-A177-3AD203B41FA5}">
                      <a16:colId xmlns:a16="http://schemas.microsoft.com/office/drawing/2014/main" val="20003"/>
                    </a:ext>
                  </a:extLst>
                </a:gridCol>
                <a:gridCol w="1856935">
                  <a:extLst>
                    <a:ext uri="{9D8B030D-6E8A-4147-A177-3AD203B41FA5}">
                      <a16:colId xmlns:a16="http://schemas.microsoft.com/office/drawing/2014/main" val="1667142392"/>
                    </a:ext>
                  </a:extLst>
                </a:gridCol>
              </a:tblGrid>
              <a:tr h="294209">
                <a:tc>
                  <a:txBody>
                    <a:bodyPr/>
                    <a:lstStyle/>
                    <a:p>
                      <a:pPr marL="0" lvl="0" indent="0" algn="ctr">
                        <a:spcBef>
                          <a:spcPts val="0"/>
                        </a:spcBef>
                        <a:spcAft>
                          <a:spcPts val="0"/>
                        </a:spcAft>
                        <a:buNone/>
                      </a:pPr>
                      <a:endParaRPr sz="1800">
                        <a:solidFill>
                          <a:srgbClr val="424180"/>
                        </a:solidFill>
                        <a:sym typeface="Bebas Neu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a:spcBef>
                          <a:spcPts val="0"/>
                        </a:spcBef>
                        <a:spcAft>
                          <a:spcPts val="0"/>
                        </a:spcAft>
                        <a:buNone/>
                      </a:pPr>
                      <a:r>
                        <a:rPr lang="en" sz="1800">
                          <a:solidFill>
                            <a:schemeClr val="dk1"/>
                          </a:solidFill>
                          <a:latin typeface="Bebas Neue"/>
                        </a:rPr>
                        <a:t>Learning Rate</a:t>
                      </a:r>
                      <a:endParaRPr sz="1800">
                        <a:sym typeface="Bebas Neue"/>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dk1"/>
                          </a:solidFill>
                          <a:latin typeface="Bebas Neue"/>
                          <a:ea typeface="Bebas Neue"/>
                          <a:cs typeface="Bebas Neue"/>
                        </a:rPr>
                        <a:t>Alpha</a:t>
                      </a:r>
                      <a:endParaRPr sz="1800">
                        <a:solidFill>
                          <a:schemeClr val="dk1"/>
                        </a:solidFill>
                        <a:latin typeface="Bebas Neue"/>
                        <a:ea typeface="Bebas Neue"/>
                        <a:cs typeface="Bebas Neue"/>
                        <a:sym typeface="Bebas Neu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dk1"/>
                          </a:solidFill>
                          <a:latin typeface="Bebas Neue"/>
                          <a:ea typeface="Bebas Neue"/>
                          <a:cs typeface="Bebas Neue"/>
                          <a:sym typeface="Bebas Neue"/>
                        </a:rPr>
                        <a:t>Max Depth</a:t>
                      </a:r>
                      <a:endParaRPr sz="1800">
                        <a:solidFill>
                          <a:schemeClr val="dk1"/>
                        </a:solidFill>
                        <a:latin typeface="Bebas Neue"/>
                        <a:ea typeface="Bebas Neue"/>
                        <a:cs typeface="Bebas Neue"/>
                        <a:sym typeface="Bebas Neue"/>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800">
                          <a:solidFill>
                            <a:schemeClr val="dk1"/>
                          </a:solidFill>
                          <a:latin typeface="Bebas Neue"/>
                          <a:ea typeface="Bebas Neue"/>
                          <a:cs typeface="Bebas Neue"/>
                        </a:rPr>
                        <a:t>Accuracy of Validation Set</a:t>
                      </a:r>
                      <a:endParaRPr sz="1800">
                        <a:solidFill>
                          <a:schemeClr val="dk1"/>
                        </a:solidFill>
                        <a:latin typeface="Bebas Neue"/>
                        <a:ea typeface="Bebas Neue"/>
                        <a:cs typeface="Bebas Neue"/>
                        <a:sym typeface="Bebas Neu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0">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bg1"/>
                          </a:solidFill>
                          <a:latin typeface="Bebas Neue"/>
                          <a:cs typeface="Arial"/>
                        </a:rPr>
                        <a:t>Bayesian Optimization</a:t>
                      </a:r>
                      <a:endParaRPr sz="1800" b="0" i="0" u="none" strike="noStrike" cap="none">
                        <a:solidFill>
                          <a:schemeClr val="bg1"/>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0.462</a:t>
                      </a:r>
                      <a:endParaRPr sz="1800" b="0" i="0" u="none" strike="noStrike" cap="none">
                        <a:solidFill>
                          <a:srgbClr val="424180"/>
                        </a:solidFill>
                        <a:latin typeface="Bebas Neue"/>
                        <a:cs typeface="Arial"/>
                        <a:sym typeface="Arial"/>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1</a:t>
                      </a:r>
                      <a:endParaRPr sz="1800" b="0" i="0" u="none" strike="noStrike" cap="none">
                        <a:solidFill>
                          <a:srgbClr val="424180"/>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23</a:t>
                      </a:r>
                      <a:endParaRPr sz="1800" b="0" i="0" u="none" strike="noStrike" cap="none">
                        <a:solidFill>
                          <a:srgbClr val="424180"/>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0.9597</a:t>
                      </a:r>
                      <a:endParaRPr sz="1800" b="0" i="0" u="none" strike="noStrike" cap="none">
                        <a:solidFill>
                          <a:srgbClr val="424180"/>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0">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chemeClr val="bg1"/>
                          </a:solidFill>
                          <a:latin typeface="Bebas Neue"/>
                          <a:cs typeface="Arial"/>
                          <a:sym typeface="Arial"/>
                        </a:rPr>
                        <a:t>ASHA by SHERPA</a:t>
                      </a:r>
                      <a:endParaRPr sz="1800" b="0" i="0" u="none" strike="noStrike" cap="none">
                        <a:solidFill>
                          <a:schemeClr val="bg1"/>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0.773</a:t>
                      </a:r>
                      <a:endParaRPr sz="1800" b="0" i="0" u="none" strike="noStrike" cap="none">
                        <a:solidFill>
                          <a:srgbClr val="424180"/>
                        </a:solidFill>
                        <a:latin typeface="Bebas Neue"/>
                        <a:cs typeface="Arial"/>
                        <a:sym typeface="Arial"/>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24</a:t>
                      </a:r>
                      <a:endParaRPr sz="1800" b="0" i="0" u="none" strike="noStrike" cap="none">
                        <a:solidFill>
                          <a:srgbClr val="424180"/>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127</a:t>
                      </a:r>
                      <a:endParaRPr sz="1800" b="0" i="0" u="none" strike="noStrike" cap="none">
                        <a:solidFill>
                          <a:srgbClr val="424180"/>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0.9609</a:t>
                      </a:r>
                      <a:endParaRPr sz="1800" b="0" i="0" u="none" strike="noStrike" cap="none">
                        <a:solidFill>
                          <a:srgbClr val="424180"/>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0">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err="1">
                          <a:solidFill>
                            <a:schemeClr val="bg1"/>
                          </a:solidFill>
                          <a:latin typeface="Bebas Neue"/>
                          <a:cs typeface="Arial"/>
                          <a:sym typeface="Arial"/>
                        </a:rPr>
                        <a:t>Optuna</a:t>
                      </a:r>
                      <a:endParaRPr sz="1800" b="0" i="0" u="none" strike="noStrike" cap="none">
                        <a:solidFill>
                          <a:schemeClr val="bg1"/>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0.016</a:t>
                      </a:r>
                      <a:endParaRPr sz="1800" b="0" i="0" u="none" strike="noStrike" cap="none">
                        <a:solidFill>
                          <a:srgbClr val="424180"/>
                        </a:solidFill>
                        <a:latin typeface="Bebas Neue"/>
                        <a:cs typeface="Arial"/>
                        <a:sym typeface="Arial"/>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4.069</a:t>
                      </a:r>
                      <a:endParaRPr sz="1800" b="0" i="0" u="none" strike="noStrike" cap="none">
                        <a:solidFill>
                          <a:srgbClr val="424180"/>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a:solidFill>
                            <a:srgbClr val="424180"/>
                          </a:solidFill>
                          <a:latin typeface="Bebas Neue"/>
                          <a:cs typeface="Arial"/>
                          <a:sym typeface="Arial"/>
                        </a:rPr>
                        <a:t>15</a:t>
                      </a: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0.9511</a:t>
                      </a:r>
                      <a:endParaRPr sz="1800" b="0" i="0" u="none" strike="noStrike" cap="none">
                        <a:solidFill>
                          <a:srgbClr val="424180"/>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err="1">
                          <a:solidFill>
                            <a:schemeClr val="bg1"/>
                          </a:solidFill>
                          <a:latin typeface="Bebas Neue"/>
                          <a:cs typeface="Arial"/>
                          <a:sym typeface="Arial"/>
                        </a:rPr>
                        <a:t>HyperOpt</a:t>
                      </a:r>
                      <a:endParaRPr lang="en-US" sz="1800" b="0" i="0" u="none" strike="noStrike" cap="none">
                        <a:solidFill>
                          <a:schemeClr val="bg1"/>
                        </a:solidFill>
                        <a:latin typeface="Bebas Neue"/>
                        <a:cs typeface="Arial"/>
                        <a:sym typeface="Arial"/>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a:solidFill>
                            <a:srgbClr val="424180"/>
                          </a:solidFill>
                          <a:latin typeface="Bebas Neue"/>
                          <a:cs typeface="Arial"/>
                          <a:sym typeface="Arial"/>
                        </a:rPr>
                        <a:t>0.368</a:t>
                      </a:r>
                    </a:p>
                  </a:txBody>
                  <a:tcPr marL="91425" marR="9142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2.147</a:t>
                      </a:r>
                    </a:p>
                  </a:txBody>
                  <a:tcPr marL="91425" marR="9142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a:solidFill>
                            <a:srgbClr val="424180"/>
                          </a:solidFill>
                          <a:latin typeface="Bebas Neue"/>
                          <a:cs typeface="Arial"/>
                          <a:sym typeface="Arial"/>
                        </a:rPr>
                        <a:t>10</a:t>
                      </a:r>
                    </a:p>
                  </a:txBody>
                  <a:tcPr marL="91425" marR="9142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Font typeface="Arial"/>
                        <a:buNone/>
                      </a:pPr>
                      <a:r>
                        <a:rPr lang="en-US" sz="1800" b="0" i="0" u="none" strike="noStrike" cap="none">
                          <a:solidFill>
                            <a:srgbClr val="424180"/>
                          </a:solidFill>
                          <a:latin typeface="Bebas Neue"/>
                          <a:cs typeface="Arial"/>
                          <a:sym typeface="Arial"/>
                        </a:rPr>
                        <a:t>0.9591</a:t>
                      </a:r>
                      <a:endParaRPr sz="1800" b="0" i="0" u="none" strike="noStrike" cap="none">
                        <a:solidFill>
                          <a:srgbClr val="424180"/>
                        </a:solidFill>
                        <a:latin typeface="Bebas Neue"/>
                        <a:cs typeface="Arial"/>
                        <a:sym typeface="Arial"/>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806870980"/>
                  </a:ext>
                </a:extLst>
              </a:tr>
            </a:tbl>
          </a:graphicData>
        </a:graphic>
      </p:graphicFrame>
    </p:spTree>
    <p:extLst>
      <p:ext uri="{BB962C8B-B14F-4D97-AF65-F5344CB8AC3E}">
        <p14:creationId xmlns:p14="http://schemas.microsoft.com/office/powerpoint/2010/main" val="161335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p:nvPr/>
        </p:nvSpPr>
        <p:spPr>
          <a:xfrm>
            <a:off x="742190" y="818573"/>
            <a:ext cx="2166841" cy="3506371"/>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19844" y="-225522"/>
            <a:ext cx="10042375" cy="5592925"/>
          </a:xfrm>
          <a:custGeom>
            <a:avLst/>
            <a:gdLst/>
            <a:ahLst/>
            <a:cxnLst/>
            <a:rect l="l" t="t" r="r" b="b"/>
            <a:pathLst>
              <a:path w="401695" h="223717" extrusionOk="0">
                <a:moveTo>
                  <a:pt x="37978" y="217721"/>
                </a:moveTo>
                <a:cubicBezTo>
                  <a:pt x="-21576" y="207014"/>
                  <a:pt x="3820" y="173034"/>
                  <a:pt x="15678" y="154539"/>
                </a:cubicBezTo>
                <a:cubicBezTo>
                  <a:pt x="27536" y="136045"/>
                  <a:pt x="94612" y="125514"/>
                  <a:pt x="109124" y="106754"/>
                </a:cubicBezTo>
                <a:cubicBezTo>
                  <a:pt x="123637" y="87994"/>
                  <a:pt x="79701" y="54102"/>
                  <a:pt x="102753" y="41979"/>
                </a:cubicBezTo>
                <a:cubicBezTo>
                  <a:pt x="125805" y="29856"/>
                  <a:pt x="207569" y="40032"/>
                  <a:pt x="247434" y="34015"/>
                </a:cubicBezTo>
                <a:cubicBezTo>
                  <a:pt x="287299" y="27998"/>
                  <a:pt x="319023" y="10034"/>
                  <a:pt x="341942" y="5875"/>
                </a:cubicBezTo>
                <a:cubicBezTo>
                  <a:pt x="364861" y="1716"/>
                  <a:pt x="374993" y="-6292"/>
                  <a:pt x="384948" y="9061"/>
                </a:cubicBezTo>
                <a:cubicBezTo>
                  <a:pt x="394903" y="24414"/>
                  <a:pt x="401496" y="66491"/>
                  <a:pt x="401673" y="97993"/>
                </a:cubicBezTo>
                <a:cubicBezTo>
                  <a:pt x="401850" y="129496"/>
                  <a:pt x="390789" y="177944"/>
                  <a:pt x="386010" y="198076"/>
                </a:cubicBezTo>
                <a:cubicBezTo>
                  <a:pt x="381232" y="218208"/>
                  <a:pt x="431007" y="215509"/>
                  <a:pt x="373002" y="218783"/>
                </a:cubicBezTo>
                <a:cubicBezTo>
                  <a:pt x="314997" y="222057"/>
                  <a:pt x="97532" y="228428"/>
                  <a:pt x="37978" y="217721"/>
                </a:cubicBezTo>
                <a:close/>
              </a:path>
            </a:pathLst>
          </a:custGeom>
          <a:noFill/>
          <a:ln w="28575" cap="flat" cmpd="sng">
            <a:solidFill>
              <a:schemeClr val="dk2"/>
            </a:solidFill>
            <a:prstDash val="lgDash"/>
            <a:round/>
            <a:headEnd type="none" w="med" len="med"/>
            <a:tailEnd type="none" w="med" len="med"/>
          </a:ln>
        </p:spPr>
      </p:sp>
      <p:sp>
        <p:nvSpPr>
          <p:cNvPr id="359" name="Google Shape;359;p35"/>
          <p:cNvSpPr txBox="1">
            <a:spLocks noGrp="1"/>
          </p:cNvSpPr>
          <p:nvPr>
            <p:ph type="title"/>
          </p:nvPr>
        </p:nvSpPr>
        <p:spPr>
          <a:xfrm>
            <a:off x="4048425" y="1635688"/>
            <a:ext cx="435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t>Explainability</a:t>
            </a:r>
            <a:endParaRPr sz="4400"/>
          </a:p>
        </p:txBody>
      </p:sp>
      <p:sp>
        <p:nvSpPr>
          <p:cNvPr id="361" name="Google Shape;361;p35"/>
          <p:cNvSpPr/>
          <p:nvPr/>
        </p:nvSpPr>
        <p:spPr>
          <a:xfrm rot="594583">
            <a:off x="5995425" y="319734"/>
            <a:ext cx="517515" cy="527674"/>
          </a:xfrm>
          <a:custGeom>
            <a:avLst/>
            <a:gdLst/>
            <a:ahLst/>
            <a:cxnLst/>
            <a:rect l="l" t="t" r="r" b="b"/>
            <a:pathLst>
              <a:path w="33672" h="34333" extrusionOk="0">
                <a:moveTo>
                  <a:pt x="9568" y="1"/>
                </a:moveTo>
                <a:cubicBezTo>
                  <a:pt x="9273" y="1"/>
                  <a:pt x="8976" y="28"/>
                  <a:pt x="8684" y="83"/>
                </a:cubicBezTo>
                <a:cubicBezTo>
                  <a:pt x="8298" y="179"/>
                  <a:pt x="8105" y="565"/>
                  <a:pt x="8298" y="855"/>
                </a:cubicBezTo>
                <a:lnTo>
                  <a:pt x="16498" y="13397"/>
                </a:lnTo>
                <a:cubicBezTo>
                  <a:pt x="12832" y="15230"/>
                  <a:pt x="9262" y="17256"/>
                  <a:pt x="5789" y="19475"/>
                </a:cubicBezTo>
                <a:lnTo>
                  <a:pt x="2412" y="16870"/>
                </a:lnTo>
                <a:cubicBezTo>
                  <a:pt x="2111" y="16568"/>
                  <a:pt x="1734" y="16418"/>
                  <a:pt x="1353" y="16418"/>
                </a:cubicBezTo>
                <a:cubicBezTo>
                  <a:pt x="1124" y="16418"/>
                  <a:pt x="893" y="16472"/>
                  <a:pt x="676" y="16580"/>
                </a:cubicBezTo>
                <a:cubicBezTo>
                  <a:pt x="193" y="16773"/>
                  <a:pt x="1" y="17352"/>
                  <a:pt x="290" y="17835"/>
                </a:cubicBezTo>
                <a:lnTo>
                  <a:pt x="2991" y="21694"/>
                </a:lnTo>
                <a:cubicBezTo>
                  <a:pt x="2412" y="22369"/>
                  <a:pt x="2123" y="22851"/>
                  <a:pt x="2316" y="23334"/>
                </a:cubicBezTo>
                <a:cubicBezTo>
                  <a:pt x="2509" y="23720"/>
                  <a:pt x="3088" y="23913"/>
                  <a:pt x="4053" y="23913"/>
                </a:cubicBezTo>
                <a:lnTo>
                  <a:pt x="5017" y="28447"/>
                </a:lnTo>
                <a:cubicBezTo>
                  <a:pt x="5088" y="28871"/>
                  <a:pt x="5469" y="29140"/>
                  <a:pt x="5857" y="29140"/>
                </a:cubicBezTo>
                <a:cubicBezTo>
                  <a:pt x="5999" y="29140"/>
                  <a:pt x="6142" y="29104"/>
                  <a:pt x="6272" y="29026"/>
                </a:cubicBezTo>
                <a:cubicBezTo>
                  <a:pt x="6850" y="28833"/>
                  <a:pt x="7236" y="28254"/>
                  <a:pt x="7333" y="27579"/>
                </a:cubicBezTo>
                <a:lnTo>
                  <a:pt x="7526" y="23334"/>
                </a:lnTo>
                <a:cubicBezTo>
                  <a:pt x="11481" y="22273"/>
                  <a:pt x="15340" y="21018"/>
                  <a:pt x="19200" y="19475"/>
                </a:cubicBezTo>
                <a:lnTo>
                  <a:pt x="23059" y="33946"/>
                </a:lnTo>
                <a:cubicBezTo>
                  <a:pt x="23123" y="34204"/>
                  <a:pt x="23316" y="34332"/>
                  <a:pt x="23523" y="34332"/>
                </a:cubicBezTo>
                <a:cubicBezTo>
                  <a:pt x="23627" y="34332"/>
                  <a:pt x="23734" y="34300"/>
                  <a:pt x="23831" y="34236"/>
                </a:cubicBezTo>
                <a:cubicBezTo>
                  <a:pt x="25085" y="33271"/>
                  <a:pt x="25760" y="31727"/>
                  <a:pt x="25664" y="30087"/>
                </a:cubicBezTo>
                <a:lnTo>
                  <a:pt x="25471" y="27482"/>
                </a:lnTo>
                <a:lnTo>
                  <a:pt x="26435" y="27289"/>
                </a:lnTo>
                <a:cubicBezTo>
                  <a:pt x="27111" y="27097"/>
                  <a:pt x="27593" y="26421"/>
                  <a:pt x="27497" y="25746"/>
                </a:cubicBezTo>
                <a:lnTo>
                  <a:pt x="27304" y="24878"/>
                </a:lnTo>
                <a:cubicBezTo>
                  <a:pt x="27130" y="24184"/>
                  <a:pt x="26567" y="23802"/>
                  <a:pt x="25964" y="23802"/>
                </a:cubicBezTo>
                <a:cubicBezTo>
                  <a:pt x="25897" y="23802"/>
                  <a:pt x="25828" y="23807"/>
                  <a:pt x="25760" y="23816"/>
                </a:cubicBezTo>
                <a:lnTo>
                  <a:pt x="25278" y="23913"/>
                </a:lnTo>
                <a:lnTo>
                  <a:pt x="25278" y="23237"/>
                </a:lnTo>
                <a:lnTo>
                  <a:pt x="25760" y="23141"/>
                </a:lnTo>
                <a:cubicBezTo>
                  <a:pt x="26435" y="22948"/>
                  <a:pt x="26918" y="22273"/>
                  <a:pt x="26821" y="21597"/>
                </a:cubicBezTo>
                <a:lnTo>
                  <a:pt x="26628" y="20729"/>
                </a:lnTo>
                <a:cubicBezTo>
                  <a:pt x="26452" y="20112"/>
                  <a:pt x="25872" y="19655"/>
                  <a:pt x="25258" y="19655"/>
                </a:cubicBezTo>
                <a:cubicBezTo>
                  <a:pt x="25201" y="19655"/>
                  <a:pt x="25143" y="19659"/>
                  <a:pt x="25085" y="19668"/>
                </a:cubicBezTo>
                <a:lnTo>
                  <a:pt x="24892" y="17159"/>
                </a:lnTo>
                <a:lnTo>
                  <a:pt x="26339" y="16580"/>
                </a:lnTo>
                <a:cubicBezTo>
                  <a:pt x="33671" y="13493"/>
                  <a:pt x="32899" y="9730"/>
                  <a:pt x="32899" y="9730"/>
                </a:cubicBezTo>
                <a:cubicBezTo>
                  <a:pt x="32899" y="9730"/>
                  <a:pt x="31932" y="8440"/>
                  <a:pt x="29319" y="8440"/>
                </a:cubicBezTo>
                <a:cubicBezTo>
                  <a:pt x="27890" y="8440"/>
                  <a:pt x="25969" y="8826"/>
                  <a:pt x="23445" y="10020"/>
                </a:cubicBezTo>
                <a:lnTo>
                  <a:pt x="21997" y="10695"/>
                </a:lnTo>
                <a:lnTo>
                  <a:pt x="20261" y="8862"/>
                </a:lnTo>
                <a:cubicBezTo>
                  <a:pt x="20840" y="8476"/>
                  <a:pt x="20936" y="7608"/>
                  <a:pt x="20550" y="7029"/>
                </a:cubicBezTo>
                <a:lnTo>
                  <a:pt x="19971" y="6354"/>
                </a:lnTo>
                <a:cubicBezTo>
                  <a:pt x="19736" y="6000"/>
                  <a:pt x="19321" y="5791"/>
                  <a:pt x="18901" y="5791"/>
                </a:cubicBezTo>
                <a:cubicBezTo>
                  <a:pt x="18633" y="5791"/>
                  <a:pt x="18364" y="5876"/>
                  <a:pt x="18138" y="6064"/>
                </a:cubicBezTo>
                <a:lnTo>
                  <a:pt x="17752" y="6354"/>
                </a:lnTo>
                <a:lnTo>
                  <a:pt x="17270" y="5871"/>
                </a:lnTo>
                <a:lnTo>
                  <a:pt x="17656" y="5582"/>
                </a:lnTo>
                <a:cubicBezTo>
                  <a:pt x="18235" y="5100"/>
                  <a:pt x="18331" y="4328"/>
                  <a:pt x="17945" y="3749"/>
                </a:cubicBezTo>
                <a:lnTo>
                  <a:pt x="17367" y="2977"/>
                </a:lnTo>
                <a:cubicBezTo>
                  <a:pt x="17135" y="2630"/>
                  <a:pt x="16730" y="2456"/>
                  <a:pt x="16318" y="2456"/>
                </a:cubicBezTo>
                <a:cubicBezTo>
                  <a:pt x="16043" y="2456"/>
                  <a:pt x="15765" y="2533"/>
                  <a:pt x="15533" y="2688"/>
                </a:cubicBezTo>
                <a:lnTo>
                  <a:pt x="14762" y="3266"/>
                </a:lnTo>
                <a:lnTo>
                  <a:pt x="12929" y="1433"/>
                </a:lnTo>
                <a:cubicBezTo>
                  <a:pt x="12069" y="495"/>
                  <a:pt x="10829" y="1"/>
                  <a:pt x="9568" y="1"/>
                </a:cubicBezTo>
                <a:close/>
              </a:path>
            </a:pathLst>
          </a:custGeom>
          <a:solidFill>
            <a:srgbClr val="42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62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3D13A6-89AD-C80A-F1B1-CA0D541D8BBB}"/>
              </a:ext>
            </a:extLst>
          </p:cNvPr>
          <p:cNvSpPr>
            <a:spLocks noGrp="1"/>
          </p:cNvSpPr>
          <p:nvPr>
            <p:ph type="subTitle" idx="1"/>
          </p:nvPr>
        </p:nvSpPr>
        <p:spPr>
          <a:xfrm>
            <a:off x="2556396" y="1530099"/>
            <a:ext cx="3996804" cy="2950389"/>
          </a:xfrm>
        </p:spPr>
        <p:txBody>
          <a:bodyPr/>
          <a:lstStyle/>
          <a:p>
            <a:pPr marL="114300" indent="0">
              <a:lnSpc>
                <a:spcPct val="150000"/>
              </a:lnSpc>
              <a:buNone/>
            </a:pPr>
            <a:r>
              <a:rPr lang="en-CA" sz="1200" b="1">
                <a:solidFill>
                  <a:srgbClr val="252461"/>
                </a:solidFill>
                <a:effectLst/>
                <a:latin typeface="Calibri"/>
                <a:ea typeface="Times New Roman" panose="02020603050405020304" pitchFamily="18" charset="0"/>
              </a:rPr>
              <a:t>Business Analysts:</a:t>
            </a:r>
          </a:p>
          <a:p>
            <a:pPr>
              <a:lnSpc>
                <a:spcPct val="150000"/>
              </a:lnSpc>
            </a:pPr>
            <a:r>
              <a:rPr lang="en-CA" sz="1200">
                <a:solidFill>
                  <a:schemeClr val="bg2"/>
                </a:solidFill>
                <a:latin typeface="Calibri"/>
              </a:rPr>
              <a:t>Hong Fei Jin – </a:t>
            </a:r>
            <a:r>
              <a:rPr lang="en-CA" sz="1200" u="sng">
                <a:solidFill>
                  <a:schemeClr val="bg2"/>
                </a:solidFill>
                <a:effectLst/>
                <a:latin typeface="Calibri"/>
                <a:ea typeface="Times New Roman" panose="02020603050405020304" pitchFamily="18" charset="0"/>
              </a:rPr>
              <a:t>jinh1004</a:t>
            </a:r>
            <a:endParaRPr lang="en-CA" sz="1200">
              <a:solidFill>
                <a:schemeClr val="bg2"/>
              </a:solidFill>
              <a:latin typeface="Calibri"/>
              <a:ea typeface="Times New Roman" panose="02020603050405020304" pitchFamily="18" charset="0"/>
            </a:endParaRPr>
          </a:p>
          <a:p>
            <a:pPr>
              <a:lnSpc>
                <a:spcPct val="150000"/>
              </a:lnSpc>
            </a:pPr>
            <a:r>
              <a:rPr lang="en-CA" sz="1200">
                <a:solidFill>
                  <a:schemeClr val="bg2"/>
                </a:solidFill>
                <a:latin typeface="Calibri"/>
              </a:rPr>
              <a:t>Pedro Trujillo – </a:t>
            </a:r>
            <a:r>
              <a:rPr lang="en-CA" sz="1200" err="1">
                <a:solidFill>
                  <a:schemeClr val="bg2"/>
                </a:solidFill>
                <a:effectLst/>
                <a:latin typeface="Calibri"/>
                <a:ea typeface="Times New Roman" panose="02020603050405020304" pitchFamily="18" charset="0"/>
                <a:hlinkClick r:id="rId2">
                  <a:extLst>
                    <a:ext uri="{A12FA001-AC4F-418D-AE19-62706E023703}">
                      <ahyp:hlinkClr xmlns:ahyp="http://schemas.microsoft.com/office/drawing/2018/hyperlinkcolor" val="tx"/>
                    </a:ext>
                  </a:extLst>
                </a:hlinkClick>
              </a:rPr>
              <a:t>PedroJoseTrujilloMejia</a:t>
            </a:r>
            <a:endParaRPr lang="en-CA" sz="1200">
              <a:solidFill>
                <a:schemeClr val="bg2"/>
              </a:solidFill>
              <a:latin typeface="Calibri"/>
              <a:ea typeface="Times New Roman" panose="02020603050405020304" pitchFamily="18" charset="0"/>
            </a:endParaRPr>
          </a:p>
          <a:p>
            <a:pPr marL="114300" indent="0">
              <a:lnSpc>
                <a:spcPct val="150000"/>
              </a:lnSpc>
              <a:buNone/>
            </a:pPr>
            <a:r>
              <a:rPr lang="en-CA" sz="1200" b="1">
                <a:solidFill>
                  <a:srgbClr val="252461"/>
                </a:solidFill>
                <a:effectLst/>
                <a:latin typeface="Calibri"/>
                <a:ea typeface="Times New Roman" panose="02020603050405020304" pitchFamily="18" charset="0"/>
              </a:rPr>
              <a:t>Data Scientist:</a:t>
            </a:r>
            <a:endParaRPr lang="en-CA" sz="1200">
              <a:solidFill>
                <a:schemeClr val="bg2"/>
              </a:solidFill>
              <a:effectLst/>
              <a:latin typeface="Calibri"/>
              <a:ea typeface="Times New Roman" panose="02020603050405020304" pitchFamily="18" charset="0"/>
            </a:endParaRPr>
          </a:p>
          <a:p>
            <a:pPr>
              <a:lnSpc>
                <a:spcPct val="150000"/>
              </a:lnSpc>
            </a:pPr>
            <a:r>
              <a:rPr lang="en-CA" sz="1200">
                <a:solidFill>
                  <a:schemeClr val="bg2"/>
                </a:solidFill>
                <a:latin typeface="Calibri"/>
              </a:rPr>
              <a:t>Himanshu Mayank – </a:t>
            </a:r>
            <a:r>
              <a:rPr lang="en-CA" sz="1200" u="sng">
                <a:solidFill>
                  <a:schemeClr val="bg2"/>
                </a:solidFill>
                <a:latin typeface="Calibri"/>
                <a:ea typeface="Times New Roman" panose="02020603050405020304" pitchFamily="18" charset="0"/>
              </a:rPr>
              <a:t>hm6650</a:t>
            </a:r>
            <a:endParaRPr lang="en-CA" sz="1200" b="1">
              <a:solidFill>
                <a:srgbClr val="252461"/>
              </a:solidFill>
              <a:effectLst/>
              <a:latin typeface="Calibri"/>
              <a:ea typeface="Times New Roman" panose="02020603050405020304" pitchFamily="18" charset="0"/>
            </a:endParaRPr>
          </a:p>
          <a:p>
            <a:pPr marL="114300" indent="0">
              <a:lnSpc>
                <a:spcPct val="150000"/>
              </a:lnSpc>
              <a:buNone/>
            </a:pPr>
            <a:r>
              <a:rPr lang="en-CA" sz="1200" b="1">
                <a:solidFill>
                  <a:srgbClr val="252461"/>
                </a:solidFill>
                <a:effectLst/>
                <a:latin typeface="Calibri"/>
                <a:ea typeface="Times New Roman" panose="02020603050405020304" pitchFamily="18" charset="0"/>
              </a:rPr>
              <a:t>Data Engineer:</a:t>
            </a:r>
            <a:endParaRPr lang="en-CA" sz="1200">
              <a:solidFill>
                <a:schemeClr val="bg2"/>
              </a:solidFill>
              <a:effectLst/>
              <a:latin typeface="Calibri"/>
              <a:ea typeface="Times New Roman" panose="02020603050405020304" pitchFamily="18" charset="0"/>
            </a:endParaRPr>
          </a:p>
          <a:p>
            <a:pPr>
              <a:lnSpc>
                <a:spcPct val="150000"/>
              </a:lnSpc>
            </a:pPr>
            <a:r>
              <a:rPr lang="en-CA" sz="1200">
                <a:solidFill>
                  <a:schemeClr val="bg2"/>
                </a:solidFill>
                <a:effectLst/>
                <a:latin typeface="Calibri"/>
                <a:ea typeface="Times New Roman" panose="02020603050405020304" pitchFamily="18" charset="0"/>
              </a:rPr>
              <a:t>Mudit </a:t>
            </a:r>
            <a:r>
              <a:rPr lang="en-CA" sz="1200">
                <a:solidFill>
                  <a:schemeClr val="bg2"/>
                </a:solidFill>
                <a:latin typeface="Calibri"/>
              </a:rPr>
              <a:t>Aggarwal </a:t>
            </a:r>
            <a:r>
              <a:rPr lang="en-CA" sz="1200" u="sng" err="1">
                <a:solidFill>
                  <a:schemeClr val="bg2"/>
                </a:solidFill>
                <a:effectLst/>
                <a:latin typeface="Calibri"/>
                <a:ea typeface="Times New Roman" panose="02020603050405020304" pitchFamily="18" charset="0"/>
              </a:rPr>
              <a:t>Muditmoody</a:t>
            </a:r>
            <a:endParaRPr lang="en-CA" sz="1200" u="sng">
              <a:solidFill>
                <a:schemeClr val="bg2"/>
              </a:solidFill>
              <a:effectLst/>
              <a:latin typeface="Calibri"/>
              <a:ea typeface="Times New Roman" panose="02020603050405020304" pitchFamily="18" charset="0"/>
            </a:endParaRPr>
          </a:p>
          <a:p>
            <a:pPr>
              <a:lnSpc>
                <a:spcPct val="150000"/>
              </a:lnSpc>
            </a:pPr>
            <a:r>
              <a:rPr lang="en-CA" sz="1200">
                <a:solidFill>
                  <a:schemeClr val="bg2"/>
                </a:solidFill>
                <a:latin typeface="Calibri"/>
              </a:rPr>
              <a:t>Ying-Fang Liang </a:t>
            </a:r>
            <a:r>
              <a:rPr lang="en-CA" sz="1200" u="sng" err="1">
                <a:solidFill>
                  <a:schemeClr val="bg2"/>
                </a:solidFill>
                <a:latin typeface="Calibri"/>
                <a:ea typeface="Times New Roman" panose="02020603050405020304" pitchFamily="18" charset="0"/>
              </a:rPr>
              <a:t>yingfangliang</a:t>
            </a:r>
            <a:endParaRPr lang="en-CA" sz="1200" u="sng">
              <a:solidFill>
                <a:schemeClr val="bg2"/>
              </a:solidFill>
              <a:effectLst/>
              <a:latin typeface="Calibri"/>
              <a:ea typeface="Times New Roman" panose="02020603050405020304" pitchFamily="18" charset="0"/>
              <a:hlinkClick r:id="rId3">
                <a:extLst>
                  <a:ext uri="{A12FA001-AC4F-418D-AE19-62706E023703}">
                    <ahyp:hlinkClr xmlns:ahyp="http://schemas.microsoft.com/office/drawing/2018/hyperlinkcolor" val="tx"/>
                  </a:ext>
                </a:extLst>
              </a:hlinkClick>
            </a:endParaRPr>
          </a:p>
          <a:p>
            <a:pPr>
              <a:lnSpc>
                <a:spcPct val="150000"/>
              </a:lnSpc>
            </a:pPr>
            <a:r>
              <a:rPr lang="en-CA" sz="1200" err="1">
                <a:solidFill>
                  <a:schemeClr val="bg2"/>
                </a:solidFill>
                <a:latin typeface="Calibri"/>
              </a:rPr>
              <a:t>Nilanjana</a:t>
            </a:r>
            <a:r>
              <a:rPr lang="en-CA" sz="1200">
                <a:solidFill>
                  <a:schemeClr val="bg2"/>
                </a:solidFill>
                <a:latin typeface="Calibri"/>
              </a:rPr>
              <a:t> R Raghu – </a:t>
            </a:r>
            <a:r>
              <a:rPr lang="en-CA" sz="1200" u="sng" err="1">
                <a:solidFill>
                  <a:schemeClr val="bg2"/>
                </a:solidFill>
                <a:latin typeface="Calibri"/>
                <a:ea typeface="Times New Roman" panose="02020603050405020304" pitchFamily="18" charset="0"/>
              </a:rPr>
              <a:t>Nilanjana</a:t>
            </a:r>
            <a:r>
              <a:rPr lang="en-CA" sz="1200" u="sng">
                <a:solidFill>
                  <a:schemeClr val="bg2"/>
                </a:solidFill>
                <a:latin typeface="Calibri"/>
                <a:ea typeface="Times New Roman" panose="02020603050405020304" pitchFamily="18" charset="0"/>
              </a:rPr>
              <a:t>-Raghu</a:t>
            </a:r>
            <a:endParaRPr lang="en-CA" sz="1200" u="sng">
              <a:solidFill>
                <a:schemeClr val="bg2"/>
              </a:solidFill>
              <a:effectLst/>
              <a:latin typeface="Calibri"/>
              <a:ea typeface="Times New Roman" panose="02020603050405020304" pitchFamily="18" charset="0"/>
              <a:hlinkClick r:id="rId4">
                <a:extLst>
                  <a:ext uri="{A12FA001-AC4F-418D-AE19-62706E023703}">
                    <ahyp:hlinkClr xmlns:ahyp="http://schemas.microsoft.com/office/drawing/2018/hyperlinkcolor" val="tx"/>
                  </a:ext>
                </a:extLst>
              </a:hlinkClick>
            </a:endParaRPr>
          </a:p>
          <a:p>
            <a:pPr>
              <a:lnSpc>
                <a:spcPct val="150000"/>
              </a:lnSpc>
            </a:pPr>
            <a:r>
              <a:rPr lang="en-CA" sz="1200">
                <a:solidFill>
                  <a:schemeClr val="bg2"/>
                </a:solidFill>
                <a:latin typeface="Calibri"/>
              </a:rPr>
              <a:t>Jenny Yao – </a:t>
            </a:r>
            <a:r>
              <a:rPr lang="en-CA" sz="1200" u="sng">
                <a:solidFill>
                  <a:schemeClr val="bg2"/>
                </a:solidFill>
                <a:effectLst/>
                <a:latin typeface="Calibri"/>
                <a:ea typeface="Times New Roman" panose="02020603050405020304" pitchFamily="18" charset="0"/>
                <a:hlinkClick r:id="rId5">
                  <a:extLst>
                    <a:ext uri="{A12FA001-AC4F-418D-AE19-62706E023703}">
                      <ahyp:hlinkClr xmlns:ahyp="http://schemas.microsoft.com/office/drawing/2018/hyperlinkcolor" val="tx"/>
                    </a:ext>
                  </a:extLst>
                </a:hlinkClick>
              </a:rPr>
              <a:t>Jiaying-Yao</a:t>
            </a:r>
            <a:endParaRPr lang="en-CA" sz="1200">
              <a:solidFill>
                <a:schemeClr val="bg2"/>
              </a:solidFill>
              <a:latin typeface="Calibri" panose="020F0502020204030204" pitchFamily="34" charset="0"/>
            </a:endParaRPr>
          </a:p>
        </p:txBody>
      </p:sp>
      <p:sp>
        <p:nvSpPr>
          <p:cNvPr id="3" name="Title 2">
            <a:extLst>
              <a:ext uri="{FF2B5EF4-FFF2-40B4-BE49-F238E27FC236}">
                <a16:creationId xmlns:a16="http://schemas.microsoft.com/office/drawing/2014/main" id="{FBC9B7B8-6B7C-27E3-CCE8-A760E41332D3}"/>
              </a:ext>
            </a:extLst>
          </p:cNvPr>
          <p:cNvSpPr>
            <a:spLocks noGrp="1"/>
          </p:cNvSpPr>
          <p:nvPr>
            <p:ph type="title"/>
          </p:nvPr>
        </p:nvSpPr>
        <p:spPr/>
        <p:txBody>
          <a:bodyPr/>
          <a:lstStyle/>
          <a:p>
            <a:r>
              <a:rPr lang="en-US"/>
              <a:t>Our Team</a:t>
            </a:r>
            <a:endParaRPr lang="en-CA"/>
          </a:p>
        </p:txBody>
      </p:sp>
    </p:spTree>
    <p:extLst>
      <p:ext uri="{BB962C8B-B14F-4D97-AF65-F5344CB8AC3E}">
        <p14:creationId xmlns:p14="http://schemas.microsoft.com/office/powerpoint/2010/main" val="43085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5F21-8B1E-6F8B-F3F8-14E96F586F88}"/>
              </a:ext>
            </a:extLst>
          </p:cNvPr>
          <p:cNvSpPr>
            <a:spLocks noGrp="1"/>
          </p:cNvSpPr>
          <p:nvPr>
            <p:ph type="title"/>
          </p:nvPr>
        </p:nvSpPr>
        <p:spPr/>
        <p:txBody>
          <a:bodyPr/>
          <a:lstStyle/>
          <a:p>
            <a:r>
              <a:rPr lang="en-US" sz="2400"/>
              <a:t>Model </a:t>
            </a:r>
            <a:r>
              <a:rPr lang="en-US" sz="2400" err="1"/>
              <a:t>Explainability</a:t>
            </a:r>
            <a:r>
              <a:rPr lang="en-US" sz="2400"/>
              <a:t> Using SHAP</a:t>
            </a:r>
          </a:p>
        </p:txBody>
      </p:sp>
      <p:sp>
        <p:nvSpPr>
          <p:cNvPr id="4" name="Content Placeholder 2">
            <a:extLst>
              <a:ext uri="{FF2B5EF4-FFF2-40B4-BE49-F238E27FC236}">
                <a16:creationId xmlns:a16="http://schemas.microsoft.com/office/drawing/2014/main" id="{5622C4F4-CFD8-6535-8462-435EC43EECAA}"/>
              </a:ext>
            </a:extLst>
          </p:cNvPr>
          <p:cNvSpPr txBox="1">
            <a:spLocks/>
          </p:cNvSpPr>
          <p:nvPr/>
        </p:nvSpPr>
        <p:spPr>
          <a:xfrm>
            <a:off x="722969" y="1205741"/>
            <a:ext cx="8421031" cy="6839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en-US" sz="1600">
                <a:solidFill>
                  <a:srgbClr val="374151"/>
                </a:solidFill>
                <a:ea typeface="Roboto"/>
              </a:rPr>
              <a:t>Using SHAP values to decompose the prediction into contributions from each input feature, we can gain insight into how the model is making its decisions</a:t>
            </a:r>
            <a:endParaRPr lang="en-US" sz="1600"/>
          </a:p>
        </p:txBody>
      </p:sp>
      <p:sp>
        <p:nvSpPr>
          <p:cNvPr id="5" name="Google Shape;588;p51">
            <a:extLst>
              <a:ext uri="{FF2B5EF4-FFF2-40B4-BE49-F238E27FC236}">
                <a16:creationId xmlns:a16="http://schemas.microsoft.com/office/drawing/2014/main" id="{47A9F999-696A-4315-3432-1779F933CE71}"/>
              </a:ext>
            </a:extLst>
          </p:cNvPr>
          <p:cNvSpPr/>
          <p:nvPr/>
        </p:nvSpPr>
        <p:spPr>
          <a:xfrm flipH="1">
            <a:off x="480527" y="1314474"/>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2;p51">
            <a:extLst>
              <a:ext uri="{FF2B5EF4-FFF2-40B4-BE49-F238E27FC236}">
                <a16:creationId xmlns:a16="http://schemas.microsoft.com/office/drawing/2014/main" id="{2EE92E08-FAA1-86F4-97F4-7F5B046A806D}"/>
              </a:ext>
            </a:extLst>
          </p:cNvPr>
          <p:cNvSpPr/>
          <p:nvPr/>
        </p:nvSpPr>
        <p:spPr>
          <a:xfrm flipH="1">
            <a:off x="480527" y="1953309"/>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3" descr="Chart&#10;&#10;Description automatically generated">
            <a:extLst>
              <a:ext uri="{FF2B5EF4-FFF2-40B4-BE49-F238E27FC236}">
                <a16:creationId xmlns:a16="http://schemas.microsoft.com/office/drawing/2014/main" id="{119196A5-A6CC-6CDE-5E58-C674DA302893}"/>
              </a:ext>
            </a:extLst>
          </p:cNvPr>
          <p:cNvPicPr>
            <a:picLocks noChangeAspect="1"/>
          </p:cNvPicPr>
          <p:nvPr/>
        </p:nvPicPr>
        <p:blipFill>
          <a:blip r:embed="rId3"/>
          <a:stretch>
            <a:fillRect/>
          </a:stretch>
        </p:blipFill>
        <p:spPr>
          <a:xfrm>
            <a:off x="5002566" y="2131694"/>
            <a:ext cx="3958553" cy="2490561"/>
          </a:xfrm>
          <a:prstGeom prst="rect">
            <a:avLst/>
          </a:prstGeom>
          <a:noFill/>
          <a:ln>
            <a:noFill/>
          </a:ln>
        </p:spPr>
      </p:pic>
      <p:sp>
        <p:nvSpPr>
          <p:cNvPr id="14" name="TextBox 13">
            <a:extLst>
              <a:ext uri="{FF2B5EF4-FFF2-40B4-BE49-F238E27FC236}">
                <a16:creationId xmlns:a16="http://schemas.microsoft.com/office/drawing/2014/main" id="{AEB249C9-1354-6BA5-9556-EDBEA4DD8615}"/>
              </a:ext>
            </a:extLst>
          </p:cNvPr>
          <p:cNvSpPr txBox="1"/>
          <p:nvPr/>
        </p:nvSpPr>
        <p:spPr>
          <a:xfrm>
            <a:off x="747543" y="1850291"/>
            <a:ext cx="4380131" cy="3293209"/>
          </a:xfrm>
          <a:prstGeom prst="rect">
            <a:avLst/>
          </a:prstGeom>
          <a:noFill/>
        </p:spPr>
        <p:txBody>
          <a:bodyPr wrap="square">
            <a:spAutoFit/>
          </a:bodyPr>
          <a:lstStyle/>
          <a:p>
            <a:pPr marL="400050" indent="-285750">
              <a:buClr>
                <a:srgbClr val="5C71E8"/>
              </a:buClr>
              <a:buFont typeface="Arial" panose="020B0604020202020204" pitchFamily="34" charset="0"/>
              <a:buChar char="•"/>
            </a:pPr>
            <a:r>
              <a:rPr lang="en-US" sz="1600">
                <a:solidFill>
                  <a:schemeClr val="dk2"/>
                </a:solidFill>
                <a:latin typeface="Montserrat"/>
              </a:rPr>
              <a:t>Business class travel increases the probability of a customer being satisfied</a:t>
            </a:r>
          </a:p>
          <a:p>
            <a:pPr marL="400050" indent="-285750">
              <a:buClr>
                <a:srgbClr val="5C71E8"/>
              </a:buClr>
              <a:buFont typeface="Arial" panose="020B0604020202020204" pitchFamily="34" charset="0"/>
              <a:buChar char="•"/>
            </a:pPr>
            <a:r>
              <a:rPr lang="en-US" sz="1600">
                <a:solidFill>
                  <a:schemeClr val="dk2"/>
                </a:solidFill>
                <a:latin typeface="Montserrat"/>
              </a:rPr>
              <a:t>For loyal customers, the probability of the customer being satisfied is higher</a:t>
            </a:r>
          </a:p>
          <a:p>
            <a:pPr marL="400050" indent="-285750">
              <a:buClr>
                <a:srgbClr val="5C71E8"/>
              </a:buClr>
              <a:buFont typeface="Arial" panose="020B0604020202020204" pitchFamily="34" charset="0"/>
              <a:buChar char="•"/>
            </a:pPr>
            <a:r>
              <a:rPr lang="en-US" sz="1600">
                <a:solidFill>
                  <a:schemeClr val="dk2"/>
                </a:solidFill>
                <a:latin typeface="Montserrat"/>
              </a:rPr>
              <a:t>For online boarding, business class and check-in service, the probability of a customer being satisfied is higher</a:t>
            </a:r>
          </a:p>
          <a:p>
            <a:pPr marL="400050" indent="-285750">
              <a:buClr>
                <a:srgbClr val="5C71E8"/>
              </a:buClr>
              <a:buFont typeface="Arial" panose="020B0604020202020204" pitchFamily="34" charset="0"/>
              <a:buChar char="•"/>
            </a:pPr>
            <a:r>
              <a:rPr lang="en-US" sz="1600">
                <a:solidFill>
                  <a:schemeClr val="dk2"/>
                </a:solidFill>
                <a:latin typeface="Montserrat"/>
              </a:rPr>
              <a:t>For higher values of inflight service and seat comfort, the probability of a customer being satisfied is higher</a:t>
            </a:r>
            <a:endParaRPr lang="en-US" sz="1600">
              <a:solidFill>
                <a:schemeClr val="dk2"/>
              </a:solidFill>
              <a:latin typeface="Montserrat"/>
              <a:sym typeface="Montserrat"/>
            </a:endParaRPr>
          </a:p>
        </p:txBody>
      </p:sp>
    </p:spTree>
    <p:extLst>
      <p:ext uri="{BB962C8B-B14F-4D97-AF65-F5344CB8AC3E}">
        <p14:creationId xmlns:p14="http://schemas.microsoft.com/office/powerpoint/2010/main" val="2031146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1AC-B80B-8D8A-B4F9-749F18C45DCB}"/>
              </a:ext>
            </a:extLst>
          </p:cNvPr>
          <p:cNvSpPr>
            <a:spLocks noGrp="1"/>
          </p:cNvSpPr>
          <p:nvPr>
            <p:ph type="title"/>
          </p:nvPr>
        </p:nvSpPr>
        <p:spPr/>
        <p:txBody>
          <a:bodyPr/>
          <a:lstStyle/>
          <a:p>
            <a:r>
              <a:rPr lang="en-US" altLang="ko-KR"/>
              <a:t>Model </a:t>
            </a:r>
            <a:r>
              <a:rPr lang="en-US" altLang="ko-KR" err="1"/>
              <a:t>Explainability</a:t>
            </a:r>
            <a:endParaRPr lang="en-US"/>
          </a:p>
        </p:txBody>
      </p:sp>
      <p:pic>
        <p:nvPicPr>
          <p:cNvPr id="4" name="Picture 5" descr="Chart&#10;&#10;Description automatically generated">
            <a:extLst>
              <a:ext uri="{FF2B5EF4-FFF2-40B4-BE49-F238E27FC236}">
                <a16:creationId xmlns:a16="http://schemas.microsoft.com/office/drawing/2014/main" id="{ABE08FBF-E1F7-510A-56EA-6407A6720608}"/>
              </a:ext>
            </a:extLst>
          </p:cNvPr>
          <p:cNvPicPr>
            <a:picLocks noChangeAspect="1"/>
          </p:cNvPicPr>
          <p:nvPr/>
        </p:nvPicPr>
        <p:blipFill>
          <a:blip r:embed="rId2"/>
          <a:stretch>
            <a:fillRect/>
          </a:stretch>
        </p:blipFill>
        <p:spPr>
          <a:xfrm>
            <a:off x="1040185" y="1181213"/>
            <a:ext cx="3431966" cy="2007774"/>
          </a:xfrm>
          <a:prstGeom prst="rect">
            <a:avLst/>
          </a:prstGeom>
        </p:spPr>
      </p:pic>
      <p:pic>
        <p:nvPicPr>
          <p:cNvPr id="5" name="Picture 7" descr="Chart&#10;&#10;Description automatically generated">
            <a:extLst>
              <a:ext uri="{FF2B5EF4-FFF2-40B4-BE49-F238E27FC236}">
                <a16:creationId xmlns:a16="http://schemas.microsoft.com/office/drawing/2014/main" id="{474EDF53-12CC-4016-5E6A-BD8970021B18}"/>
              </a:ext>
            </a:extLst>
          </p:cNvPr>
          <p:cNvPicPr>
            <a:picLocks noChangeAspect="1"/>
          </p:cNvPicPr>
          <p:nvPr/>
        </p:nvPicPr>
        <p:blipFill>
          <a:blip r:embed="rId3"/>
          <a:stretch>
            <a:fillRect/>
          </a:stretch>
        </p:blipFill>
        <p:spPr>
          <a:xfrm>
            <a:off x="4672733" y="1220727"/>
            <a:ext cx="3429953" cy="1928746"/>
          </a:xfrm>
          <a:prstGeom prst="rect">
            <a:avLst/>
          </a:prstGeom>
        </p:spPr>
      </p:pic>
      <p:pic>
        <p:nvPicPr>
          <p:cNvPr id="6" name="Picture 8" descr="Chart, waterfall chart&#10;&#10;Description automatically generated">
            <a:extLst>
              <a:ext uri="{FF2B5EF4-FFF2-40B4-BE49-F238E27FC236}">
                <a16:creationId xmlns:a16="http://schemas.microsoft.com/office/drawing/2014/main" id="{1F0D88DE-B631-23FA-4E1C-9601E92CF0F4}"/>
              </a:ext>
            </a:extLst>
          </p:cNvPr>
          <p:cNvPicPr>
            <a:picLocks noChangeAspect="1"/>
          </p:cNvPicPr>
          <p:nvPr/>
        </p:nvPicPr>
        <p:blipFill>
          <a:blip r:embed="rId4"/>
          <a:stretch>
            <a:fillRect/>
          </a:stretch>
        </p:blipFill>
        <p:spPr>
          <a:xfrm>
            <a:off x="1040185" y="3135726"/>
            <a:ext cx="3429952" cy="2007774"/>
          </a:xfrm>
          <a:prstGeom prst="rect">
            <a:avLst/>
          </a:prstGeom>
        </p:spPr>
      </p:pic>
      <p:pic>
        <p:nvPicPr>
          <p:cNvPr id="7" name="Picture 9" descr="Chart, waterfall chart&#10;&#10;Description automatically generated">
            <a:extLst>
              <a:ext uri="{FF2B5EF4-FFF2-40B4-BE49-F238E27FC236}">
                <a16:creationId xmlns:a16="http://schemas.microsoft.com/office/drawing/2014/main" id="{9B4B0825-3776-8FC1-4A81-F9476DDC0F9A}"/>
              </a:ext>
            </a:extLst>
          </p:cNvPr>
          <p:cNvPicPr>
            <a:picLocks noChangeAspect="1"/>
          </p:cNvPicPr>
          <p:nvPr/>
        </p:nvPicPr>
        <p:blipFill>
          <a:blip r:embed="rId5"/>
          <a:stretch>
            <a:fillRect/>
          </a:stretch>
        </p:blipFill>
        <p:spPr>
          <a:xfrm>
            <a:off x="4811641" y="3135726"/>
            <a:ext cx="3291045" cy="1928745"/>
          </a:xfrm>
          <a:prstGeom prst="rect">
            <a:avLst/>
          </a:prstGeom>
        </p:spPr>
      </p:pic>
    </p:spTree>
    <p:extLst>
      <p:ext uri="{BB962C8B-B14F-4D97-AF65-F5344CB8AC3E}">
        <p14:creationId xmlns:p14="http://schemas.microsoft.com/office/powerpoint/2010/main" val="1554524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1AC-B80B-8D8A-B4F9-749F18C45DCB}"/>
              </a:ext>
            </a:extLst>
          </p:cNvPr>
          <p:cNvSpPr>
            <a:spLocks noGrp="1"/>
          </p:cNvSpPr>
          <p:nvPr>
            <p:ph type="title"/>
          </p:nvPr>
        </p:nvSpPr>
        <p:spPr/>
        <p:txBody>
          <a:bodyPr/>
          <a:lstStyle/>
          <a:p>
            <a:r>
              <a:rPr lang="en-US" altLang="ko-KR"/>
              <a:t>Comparison with LIME</a:t>
            </a:r>
            <a:endParaRPr lang="en-US"/>
          </a:p>
        </p:txBody>
      </p:sp>
      <p:pic>
        <p:nvPicPr>
          <p:cNvPr id="3" name="Picture 3" descr="Chart&#10;&#10;Description automatically generated">
            <a:extLst>
              <a:ext uri="{FF2B5EF4-FFF2-40B4-BE49-F238E27FC236}">
                <a16:creationId xmlns:a16="http://schemas.microsoft.com/office/drawing/2014/main" id="{0F7491D5-4D9B-0E61-127A-8ACD8251185B}"/>
              </a:ext>
            </a:extLst>
          </p:cNvPr>
          <p:cNvPicPr>
            <a:picLocks noChangeAspect="1"/>
          </p:cNvPicPr>
          <p:nvPr/>
        </p:nvPicPr>
        <p:blipFill>
          <a:blip r:embed="rId2"/>
          <a:stretch>
            <a:fillRect/>
          </a:stretch>
        </p:blipFill>
        <p:spPr>
          <a:xfrm>
            <a:off x="4803956" y="1205490"/>
            <a:ext cx="3888935" cy="1835637"/>
          </a:xfrm>
          <a:prstGeom prst="rect">
            <a:avLst/>
          </a:prstGeom>
        </p:spPr>
      </p:pic>
      <p:pic>
        <p:nvPicPr>
          <p:cNvPr id="4" name="Picture 10" descr="Chart&#10;&#10;Description automatically generated">
            <a:extLst>
              <a:ext uri="{FF2B5EF4-FFF2-40B4-BE49-F238E27FC236}">
                <a16:creationId xmlns:a16="http://schemas.microsoft.com/office/drawing/2014/main" id="{06ACAEA9-C2F7-B32E-3C0E-14CAF4A6D8FD}"/>
              </a:ext>
            </a:extLst>
          </p:cNvPr>
          <p:cNvPicPr>
            <a:picLocks noChangeAspect="1"/>
          </p:cNvPicPr>
          <p:nvPr/>
        </p:nvPicPr>
        <p:blipFill>
          <a:blip r:embed="rId3"/>
          <a:stretch>
            <a:fillRect/>
          </a:stretch>
        </p:blipFill>
        <p:spPr>
          <a:xfrm>
            <a:off x="843693" y="1254340"/>
            <a:ext cx="3557947" cy="1832848"/>
          </a:xfrm>
          <a:prstGeom prst="rect">
            <a:avLst/>
          </a:prstGeom>
        </p:spPr>
      </p:pic>
      <p:pic>
        <p:nvPicPr>
          <p:cNvPr id="5" name="Picture 11" descr="Chart&#10;&#10;Description automatically generated">
            <a:extLst>
              <a:ext uri="{FF2B5EF4-FFF2-40B4-BE49-F238E27FC236}">
                <a16:creationId xmlns:a16="http://schemas.microsoft.com/office/drawing/2014/main" id="{072779F8-E9F0-31C3-0866-9A3A41C57555}"/>
              </a:ext>
            </a:extLst>
          </p:cNvPr>
          <p:cNvPicPr>
            <a:picLocks noChangeAspect="1"/>
          </p:cNvPicPr>
          <p:nvPr/>
        </p:nvPicPr>
        <p:blipFill>
          <a:blip r:embed="rId4"/>
          <a:stretch>
            <a:fillRect/>
          </a:stretch>
        </p:blipFill>
        <p:spPr>
          <a:xfrm>
            <a:off x="999043" y="3087188"/>
            <a:ext cx="3402597" cy="1841724"/>
          </a:xfrm>
          <a:prstGeom prst="rect">
            <a:avLst/>
          </a:prstGeom>
        </p:spPr>
      </p:pic>
      <p:pic>
        <p:nvPicPr>
          <p:cNvPr id="6" name="Picture 12" descr="Chart, waterfall chart&#10;&#10;Description automatically generated">
            <a:extLst>
              <a:ext uri="{FF2B5EF4-FFF2-40B4-BE49-F238E27FC236}">
                <a16:creationId xmlns:a16="http://schemas.microsoft.com/office/drawing/2014/main" id="{D2F08F5C-B9C2-0DD7-9E65-884146D47C56}"/>
              </a:ext>
            </a:extLst>
          </p:cNvPr>
          <p:cNvPicPr>
            <a:picLocks noChangeAspect="1"/>
          </p:cNvPicPr>
          <p:nvPr/>
        </p:nvPicPr>
        <p:blipFill>
          <a:blip r:embed="rId5"/>
          <a:stretch>
            <a:fillRect/>
          </a:stretch>
        </p:blipFill>
        <p:spPr>
          <a:xfrm>
            <a:off x="4572000" y="3228893"/>
            <a:ext cx="4048161" cy="1700019"/>
          </a:xfrm>
          <a:prstGeom prst="rect">
            <a:avLst/>
          </a:prstGeom>
        </p:spPr>
      </p:pic>
    </p:spTree>
    <p:extLst>
      <p:ext uri="{BB962C8B-B14F-4D97-AF65-F5344CB8AC3E}">
        <p14:creationId xmlns:p14="http://schemas.microsoft.com/office/powerpoint/2010/main" val="3631507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1AC-B80B-8D8A-B4F9-749F18C45DCB}"/>
              </a:ext>
            </a:extLst>
          </p:cNvPr>
          <p:cNvSpPr>
            <a:spLocks noGrp="1"/>
          </p:cNvSpPr>
          <p:nvPr>
            <p:ph type="title"/>
          </p:nvPr>
        </p:nvSpPr>
        <p:spPr>
          <a:xfrm>
            <a:off x="539999" y="445025"/>
            <a:ext cx="5065975" cy="572700"/>
          </a:xfrm>
        </p:spPr>
        <p:txBody>
          <a:bodyPr/>
          <a:lstStyle/>
          <a:p>
            <a:r>
              <a:rPr lang="en-US" sz="2400"/>
              <a:t>Overview of Fairness &amp; Ethics</a:t>
            </a:r>
          </a:p>
        </p:txBody>
      </p:sp>
      <p:sp>
        <p:nvSpPr>
          <p:cNvPr id="4" name="Content Placeholder 2">
            <a:extLst>
              <a:ext uri="{FF2B5EF4-FFF2-40B4-BE49-F238E27FC236}">
                <a16:creationId xmlns:a16="http://schemas.microsoft.com/office/drawing/2014/main" id="{D6B1E4F5-60A1-4ABE-5756-587008891223}"/>
              </a:ext>
            </a:extLst>
          </p:cNvPr>
          <p:cNvSpPr txBox="1">
            <a:spLocks/>
          </p:cNvSpPr>
          <p:nvPr/>
        </p:nvSpPr>
        <p:spPr>
          <a:xfrm>
            <a:off x="722969" y="1293112"/>
            <a:ext cx="8421031" cy="8374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lgn="l">
              <a:buNone/>
            </a:pPr>
            <a:r>
              <a:rPr lang="en-US" sz="1500">
                <a:solidFill>
                  <a:srgbClr val="374151"/>
                </a:solidFill>
                <a:ea typeface="Roboto"/>
              </a:rPr>
              <a:t>As AI becomes more integrated into our daily lives, it has the potential to impact a wide range of social, economic, and political issues, such as privacy, security, employment, and justice.</a:t>
            </a:r>
          </a:p>
        </p:txBody>
      </p:sp>
      <p:sp>
        <p:nvSpPr>
          <p:cNvPr id="5" name="Google Shape;588;p51">
            <a:extLst>
              <a:ext uri="{FF2B5EF4-FFF2-40B4-BE49-F238E27FC236}">
                <a16:creationId xmlns:a16="http://schemas.microsoft.com/office/drawing/2014/main" id="{5B269EBD-B8FB-B51A-5CE3-BB01FC27026A}"/>
              </a:ext>
            </a:extLst>
          </p:cNvPr>
          <p:cNvSpPr/>
          <p:nvPr/>
        </p:nvSpPr>
        <p:spPr>
          <a:xfrm flipH="1">
            <a:off x="480527" y="1355051"/>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2;p51">
            <a:extLst>
              <a:ext uri="{FF2B5EF4-FFF2-40B4-BE49-F238E27FC236}">
                <a16:creationId xmlns:a16="http://schemas.microsoft.com/office/drawing/2014/main" id="{667ACE37-9ED4-FC9C-CC43-1AB7533536B4}"/>
              </a:ext>
            </a:extLst>
          </p:cNvPr>
          <p:cNvSpPr/>
          <p:nvPr/>
        </p:nvSpPr>
        <p:spPr>
          <a:xfrm flipH="1">
            <a:off x="480527" y="2204826"/>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35ACAD-61A5-4C8B-77C0-D7CA584A9B76}"/>
              </a:ext>
            </a:extLst>
          </p:cNvPr>
          <p:cNvSpPr txBox="1"/>
          <p:nvPr/>
        </p:nvSpPr>
        <p:spPr>
          <a:xfrm>
            <a:off x="807935" y="2181058"/>
            <a:ext cx="8251098" cy="2893100"/>
          </a:xfrm>
          <a:prstGeom prst="rect">
            <a:avLst/>
          </a:prstGeom>
          <a:noFill/>
        </p:spPr>
        <p:txBody>
          <a:bodyPr wrap="square">
            <a:spAutoFit/>
          </a:bodyPr>
          <a:lstStyle/>
          <a:p>
            <a:pPr marL="285750" indent="-285750" algn="l">
              <a:buClr>
                <a:srgbClr val="5C71E8"/>
              </a:buClr>
              <a:buFont typeface="Arial" panose="020B0604020202020204" pitchFamily="34" charset="0"/>
              <a:buChar char="•"/>
            </a:pPr>
            <a:r>
              <a:rPr lang="en-US" b="1">
                <a:solidFill>
                  <a:schemeClr val="dk2"/>
                </a:solidFill>
                <a:latin typeface="Montserrat"/>
              </a:rPr>
              <a:t>Bias &amp; Discrimination: </a:t>
            </a:r>
            <a:r>
              <a:rPr lang="en-US">
                <a:solidFill>
                  <a:schemeClr val="dk2"/>
                </a:solidFill>
                <a:latin typeface="Montserrat"/>
              </a:rPr>
              <a:t>AI systems can perpetuate and amplify biases &amp; discrimination if they are not designed and trained with fairness in mind. The result is unfair outcomes for individuals or groups based on their race, gender, religion, or other characteristics</a:t>
            </a:r>
            <a:endParaRPr lang="en-US">
              <a:solidFill>
                <a:schemeClr val="dk2"/>
              </a:solidFill>
              <a:latin typeface="Montserrat"/>
              <a:sym typeface="Montserrat"/>
            </a:endParaRPr>
          </a:p>
          <a:p>
            <a:pPr marL="285750" indent="-285750" algn="l">
              <a:buClr>
                <a:srgbClr val="5C71E8"/>
              </a:buClr>
              <a:buFont typeface="Arial" panose="020B0604020202020204" pitchFamily="34" charset="0"/>
              <a:buChar char="•"/>
            </a:pPr>
            <a:r>
              <a:rPr lang="en-US" b="1">
                <a:solidFill>
                  <a:schemeClr val="dk2"/>
                </a:solidFill>
                <a:latin typeface="Montserrat"/>
              </a:rPr>
              <a:t>Transparency &amp; </a:t>
            </a:r>
            <a:r>
              <a:rPr lang="en-US" b="1" err="1">
                <a:solidFill>
                  <a:schemeClr val="dk2"/>
                </a:solidFill>
                <a:latin typeface="Montserrat"/>
              </a:rPr>
              <a:t>Explainability</a:t>
            </a:r>
            <a:r>
              <a:rPr lang="en-US" b="1">
                <a:solidFill>
                  <a:schemeClr val="dk2"/>
                </a:solidFill>
                <a:latin typeface="Montserrat"/>
              </a:rPr>
              <a:t>: </a:t>
            </a:r>
            <a:r>
              <a:rPr lang="en-US">
                <a:solidFill>
                  <a:schemeClr val="dk2"/>
                </a:solidFill>
                <a:latin typeface="Montserrat"/>
              </a:rPr>
              <a:t>You should be able to explain how the AI arrive at a decisions, what data it utilized, and what assumptions were made</a:t>
            </a:r>
          </a:p>
          <a:p>
            <a:pPr marL="285750" indent="-285750" algn="l">
              <a:buClr>
                <a:srgbClr val="5C71E8"/>
              </a:buClr>
              <a:buFont typeface="Arial" panose="020B0604020202020204" pitchFamily="34" charset="0"/>
              <a:buChar char="•"/>
            </a:pPr>
            <a:r>
              <a:rPr lang="en-US" b="1">
                <a:solidFill>
                  <a:schemeClr val="dk2"/>
                </a:solidFill>
                <a:latin typeface="Montserrat"/>
              </a:rPr>
              <a:t>Privacy &amp; Security: </a:t>
            </a:r>
            <a:r>
              <a:rPr lang="en-US">
                <a:solidFill>
                  <a:schemeClr val="dk2"/>
                </a:solidFill>
                <a:latin typeface="Montserrat"/>
              </a:rPr>
              <a:t>AI systems should comply with relevant data protection &amp; security standards</a:t>
            </a:r>
          </a:p>
          <a:p>
            <a:pPr marL="285750" indent="-285750" algn="l">
              <a:buClr>
                <a:srgbClr val="5C71E8"/>
              </a:buClr>
              <a:buFont typeface="Arial" panose="020B0604020202020204" pitchFamily="34" charset="0"/>
              <a:buChar char="•"/>
            </a:pPr>
            <a:r>
              <a:rPr lang="en-US" b="1">
                <a:solidFill>
                  <a:schemeClr val="dk2"/>
                </a:solidFill>
                <a:latin typeface="Montserrat"/>
              </a:rPr>
              <a:t>Governance &amp; Accountability: </a:t>
            </a:r>
            <a:r>
              <a:rPr lang="en-US">
                <a:solidFill>
                  <a:schemeClr val="dk2"/>
                </a:solidFill>
                <a:latin typeface="Montserrat"/>
              </a:rPr>
              <a:t>Clear lines of responsibility and accountability for the development, deployment, and use of AI systems, and the effective mechanisms for monitoring and enforcing ethical and legal standards should be drawn</a:t>
            </a:r>
            <a:endParaRPr lang="en-US" b="1">
              <a:solidFill>
                <a:schemeClr val="dk2"/>
              </a:solidFill>
              <a:latin typeface="Montserrat"/>
            </a:endParaRPr>
          </a:p>
          <a:p>
            <a:pPr marL="285750" indent="-285750" algn="l">
              <a:buClr>
                <a:srgbClr val="5C71E8"/>
              </a:buClr>
              <a:buFont typeface="Arial" panose="020B0604020202020204" pitchFamily="34" charset="0"/>
              <a:buChar char="•"/>
            </a:pPr>
            <a:r>
              <a:rPr lang="en-US" b="1">
                <a:solidFill>
                  <a:schemeClr val="dk2"/>
                </a:solidFill>
                <a:latin typeface="Montserrat"/>
              </a:rPr>
              <a:t>Identify sensitive features in the dataset</a:t>
            </a:r>
          </a:p>
          <a:p>
            <a:pPr marL="285750" indent="-285750" algn="l">
              <a:buClr>
                <a:srgbClr val="5C71E8"/>
              </a:buClr>
              <a:buFont typeface="Arial" panose="020B0604020202020204" pitchFamily="34" charset="0"/>
              <a:buChar char="•"/>
            </a:pPr>
            <a:r>
              <a:rPr lang="en-US" b="1">
                <a:solidFill>
                  <a:schemeClr val="dk2"/>
                </a:solidFill>
                <a:latin typeface="Montserrat"/>
              </a:rPr>
              <a:t>Analyze dataset for potential bias</a:t>
            </a:r>
            <a:endParaRPr lang="en-US">
              <a:solidFill>
                <a:schemeClr val="dk2"/>
              </a:solidFill>
              <a:latin typeface="Montserrat"/>
            </a:endParaRPr>
          </a:p>
          <a:p>
            <a:pPr marL="400050" indent="-285750">
              <a:buClr>
                <a:srgbClr val="5C71E8"/>
              </a:buClr>
              <a:buFont typeface="Arial" panose="020B0604020202020204" pitchFamily="34" charset="0"/>
              <a:buChar char="•"/>
            </a:pPr>
            <a:endParaRPr lang="en-US" b="1">
              <a:solidFill>
                <a:schemeClr val="dk2"/>
              </a:solidFill>
              <a:latin typeface="Montserrat"/>
              <a:sym typeface="Montserrat"/>
            </a:endParaRPr>
          </a:p>
        </p:txBody>
      </p:sp>
    </p:spTree>
    <p:extLst>
      <p:ext uri="{BB962C8B-B14F-4D97-AF65-F5344CB8AC3E}">
        <p14:creationId xmlns:p14="http://schemas.microsoft.com/office/powerpoint/2010/main" val="1777759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1AC-B80B-8D8A-B4F9-749F18C45DCB}"/>
              </a:ext>
            </a:extLst>
          </p:cNvPr>
          <p:cNvSpPr>
            <a:spLocks noGrp="1"/>
          </p:cNvSpPr>
          <p:nvPr>
            <p:ph type="title"/>
          </p:nvPr>
        </p:nvSpPr>
        <p:spPr>
          <a:xfrm>
            <a:off x="539999" y="445025"/>
            <a:ext cx="5065975" cy="572700"/>
          </a:xfrm>
        </p:spPr>
        <p:txBody>
          <a:bodyPr/>
          <a:lstStyle/>
          <a:p>
            <a:r>
              <a:rPr lang="en-US" sz="2400"/>
              <a:t>Overview of Fairness &amp; Ethics</a:t>
            </a:r>
          </a:p>
        </p:txBody>
      </p:sp>
      <p:sp>
        <p:nvSpPr>
          <p:cNvPr id="6" name="Google Shape;592;p51">
            <a:extLst>
              <a:ext uri="{FF2B5EF4-FFF2-40B4-BE49-F238E27FC236}">
                <a16:creationId xmlns:a16="http://schemas.microsoft.com/office/drawing/2014/main" id="{667ACE37-9ED4-FC9C-CC43-1AB7533536B4}"/>
              </a:ext>
            </a:extLst>
          </p:cNvPr>
          <p:cNvSpPr/>
          <p:nvPr/>
        </p:nvSpPr>
        <p:spPr>
          <a:xfrm flipH="1">
            <a:off x="469660" y="1431102"/>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35ACAD-61A5-4C8B-77C0-D7CA584A9B76}"/>
              </a:ext>
            </a:extLst>
          </p:cNvPr>
          <p:cNvSpPr txBox="1"/>
          <p:nvPr/>
        </p:nvSpPr>
        <p:spPr>
          <a:xfrm>
            <a:off x="782441" y="1346696"/>
            <a:ext cx="3789559" cy="3323987"/>
          </a:xfrm>
          <a:prstGeom prst="rect">
            <a:avLst/>
          </a:prstGeom>
          <a:noFill/>
        </p:spPr>
        <p:txBody>
          <a:bodyPr wrap="square">
            <a:spAutoFit/>
          </a:bodyPr>
          <a:lstStyle/>
          <a:p>
            <a:pPr algn="l"/>
            <a:r>
              <a:rPr lang="en-US" sz="1500" b="1">
                <a:solidFill>
                  <a:srgbClr val="5C71E8"/>
                </a:solidFill>
                <a:latin typeface="Montserrat"/>
                <a:ea typeface="Roboto"/>
              </a:rPr>
              <a:t>Sensitive Information -</a:t>
            </a:r>
            <a:r>
              <a:rPr lang="en-US" sz="1500">
                <a:solidFill>
                  <a:srgbClr val="5C71E8"/>
                </a:solidFill>
                <a:latin typeface="Montserrat"/>
                <a:ea typeface="Roboto"/>
              </a:rPr>
              <a:t> </a:t>
            </a:r>
            <a:r>
              <a:rPr lang="en-US" sz="1500" b="1">
                <a:solidFill>
                  <a:srgbClr val="5C71E8"/>
                </a:solidFill>
                <a:latin typeface="Montserrat"/>
                <a:ea typeface="Roboto"/>
              </a:rPr>
              <a:t>Personal Identifiable Information (PII)</a:t>
            </a:r>
            <a:r>
              <a:rPr lang="en-US" sz="1500">
                <a:solidFill>
                  <a:srgbClr val="5C71E8"/>
                </a:solidFill>
                <a:latin typeface="Montserrat"/>
                <a:ea typeface="Roboto"/>
              </a:rPr>
              <a:t> </a:t>
            </a:r>
            <a:r>
              <a:rPr lang="en-US" sz="1500" b="1">
                <a:solidFill>
                  <a:srgbClr val="5C71E8"/>
                </a:solidFill>
                <a:latin typeface="Montserrat"/>
                <a:ea typeface="Roboto"/>
              </a:rPr>
              <a:t>: </a:t>
            </a:r>
            <a:r>
              <a:rPr lang="en-US" sz="1500">
                <a:solidFill>
                  <a:srgbClr val="5C71E8"/>
                </a:solidFill>
                <a:latin typeface="Montserrat"/>
                <a:ea typeface="Roboto"/>
              </a:rPr>
              <a:t>In the case of our dataset, there are no PIIs, but potential PII that may leak could include Credit card </a:t>
            </a:r>
            <a:r>
              <a:rPr lang="en-US" sz="1500">
                <a:solidFill>
                  <a:srgbClr val="5C71E8"/>
                </a:solidFill>
                <a:latin typeface="Montserrat"/>
                <a:ea typeface="Roboto"/>
                <a:sym typeface="Montserrat"/>
              </a:rPr>
              <a:t>information, home addresses, cell phone numbers, etc.</a:t>
            </a:r>
          </a:p>
          <a:p>
            <a:pPr algn="l"/>
            <a:endParaRPr lang="en-US" sz="1500">
              <a:solidFill>
                <a:srgbClr val="5C71E8"/>
              </a:solidFill>
              <a:latin typeface="Montserrat"/>
              <a:ea typeface="Roboto"/>
              <a:sym typeface="Montserrat"/>
            </a:endParaRPr>
          </a:p>
          <a:p>
            <a:pPr algn="l"/>
            <a:r>
              <a:rPr lang="en-US" sz="1500" b="1">
                <a:solidFill>
                  <a:srgbClr val="5C71E8"/>
                </a:solidFill>
                <a:latin typeface="Montserrat"/>
                <a:ea typeface="Roboto"/>
                <a:sym typeface="Montserrat"/>
              </a:rPr>
              <a:t>Result: </a:t>
            </a:r>
            <a:r>
              <a:rPr lang="en-US" sz="1500">
                <a:solidFill>
                  <a:srgbClr val="5C71E8"/>
                </a:solidFill>
                <a:latin typeface="Montserrat"/>
                <a:ea typeface="Roboto"/>
                <a:sym typeface="Montserrat"/>
              </a:rPr>
              <a:t>Organizations found to be in violation of data privacy laws / regulations can face legal penalties and fines. Their reputation can </a:t>
            </a:r>
            <a:r>
              <a:rPr lang="en-US" sz="1500">
                <a:solidFill>
                  <a:srgbClr val="5C71E8"/>
                </a:solidFill>
                <a:latin typeface="Montserrat"/>
                <a:ea typeface="Roboto"/>
              </a:rPr>
              <a:t>be also be damaged as people lose trust in the organization</a:t>
            </a:r>
            <a:endParaRPr lang="en-US" sz="1500">
              <a:solidFill>
                <a:srgbClr val="5C71E8"/>
              </a:solidFill>
              <a:latin typeface="Montserrat"/>
              <a:ea typeface="Roboto"/>
              <a:sym typeface="Montserrat"/>
            </a:endParaRPr>
          </a:p>
        </p:txBody>
      </p:sp>
      <p:pic>
        <p:nvPicPr>
          <p:cNvPr id="10" name="Picture 9">
            <a:extLst>
              <a:ext uri="{FF2B5EF4-FFF2-40B4-BE49-F238E27FC236}">
                <a16:creationId xmlns:a16="http://schemas.microsoft.com/office/drawing/2014/main" id="{8F373AEC-C284-AD5B-DB4E-2471C2161F83}"/>
              </a:ext>
            </a:extLst>
          </p:cNvPr>
          <p:cNvPicPr>
            <a:picLocks noChangeAspect="1"/>
          </p:cNvPicPr>
          <p:nvPr/>
        </p:nvPicPr>
        <p:blipFill>
          <a:blip r:embed="rId3"/>
          <a:stretch>
            <a:fillRect/>
          </a:stretch>
        </p:blipFill>
        <p:spPr>
          <a:xfrm>
            <a:off x="4572000" y="2571750"/>
            <a:ext cx="4422082" cy="1313439"/>
          </a:xfrm>
          <a:prstGeom prst="rect">
            <a:avLst/>
          </a:prstGeom>
        </p:spPr>
      </p:pic>
      <p:sp>
        <p:nvSpPr>
          <p:cNvPr id="12" name="TextBox 11">
            <a:extLst>
              <a:ext uri="{FF2B5EF4-FFF2-40B4-BE49-F238E27FC236}">
                <a16:creationId xmlns:a16="http://schemas.microsoft.com/office/drawing/2014/main" id="{F0A89B29-8B9F-6A94-8020-146E3AB5383A}"/>
              </a:ext>
            </a:extLst>
          </p:cNvPr>
          <p:cNvSpPr txBox="1"/>
          <p:nvPr/>
        </p:nvSpPr>
        <p:spPr>
          <a:xfrm>
            <a:off x="4422082" y="2048530"/>
            <a:ext cx="4572000" cy="523220"/>
          </a:xfrm>
          <a:prstGeom prst="rect">
            <a:avLst/>
          </a:prstGeom>
          <a:noFill/>
        </p:spPr>
        <p:txBody>
          <a:bodyPr wrap="square">
            <a:spAutoFit/>
          </a:bodyPr>
          <a:lstStyle/>
          <a:p>
            <a:pPr marL="114300" indent="0">
              <a:buNone/>
            </a:pPr>
            <a:r>
              <a:rPr lang="pt-BR">
                <a:solidFill>
                  <a:srgbClr val="252461"/>
                </a:solidFill>
              </a:rPr>
              <a:t>Example code of possible approach to evaluate data leakage:</a:t>
            </a:r>
            <a:endParaRPr lang="en-IN">
              <a:solidFill>
                <a:srgbClr val="252461"/>
              </a:solidFill>
            </a:endParaRPr>
          </a:p>
        </p:txBody>
      </p:sp>
    </p:spTree>
    <p:extLst>
      <p:ext uri="{BB962C8B-B14F-4D97-AF65-F5344CB8AC3E}">
        <p14:creationId xmlns:p14="http://schemas.microsoft.com/office/powerpoint/2010/main" val="2902112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1AC-B80B-8D8A-B4F9-749F18C45DCB}"/>
              </a:ext>
            </a:extLst>
          </p:cNvPr>
          <p:cNvSpPr>
            <a:spLocks noGrp="1"/>
          </p:cNvSpPr>
          <p:nvPr>
            <p:ph type="title"/>
          </p:nvPr>
        </p:nvSpPr>
        <p:spPr>
          <a:xfrm>
            <a:off x="539999" y="445025"/>
            <a:ext cx="5291059" cy="572700"/>
          </a:xfrm>
        </p:spPr>
        <p:txBody>
          <a:bodyPr/>
          <a:lstStyle/>
          <a:p>
            <a:r>
              <a:rPr lang="en-US" sz="2400"/>
              <a:t>Fairness &amp; Ethics In Our Project</a:t>
            </a:r>
          </a:p>
        </p:txBody>
      </p:sp>
      <p:sp>
        <p:nvSpPr>
          <p:cNvPr id="4" name="Content Placeholder 2">
            <a:extLst>
              <a:ext uri="{FF2B5EF4-FFF2-40B4-BE49-F238E27FC236}">
                <a16:creationId xmlns:a16="http://schemas.microsoft.com/office/drawing/2014/main" id="{D6B1E4F5-60A1-4ABE-5756-587008891223}"/>
              </a:ext>
            </a:extLst>
          </p:cNvPr>
          <p:cNvSpPr txBox="1">
            <a:spLocks/>
          </p:cNvSpPr>
          <p:nvPr/>
        </p:nvSpPr>
        <p:spPr>
          <a:xfrm>
            <a:off x="867406" y="1459491"/>
            <a:ext cx="7663649" cy="9233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lgn="l">
              <a:buNone/>
            </a:pPr>
            <a:r>
              <a:rPr lang="en-US" sz="1800">
                <a:solidFill>
                  <a:srgbClr val="374151"/>
                </a:solidFill>
                <a:ea typeface="Roboto"/>
              </a:rPr>
              <a:t>Respondents of the dataset heavily centered in the 18-50 age group with 66%. 25% of the respondents are 50+ and the remaining are under 18</a:t>
            </a:r>
          </a:p>
        </p:txBody>
      </p:sp>
      <p:sp>
        <p:nvSpPr>
          <p:cNvPr id="5" name="Google Shape;588;p51">
            <a:extLst>
              <a:ext uri="{FF2B5EF4-FFF2-40B4-BE49-F238E27FC236}">
                <a16:creationId xmlns:a16="http://schemas.microsoft.com/office/drawing/2014/main" id="{5B269EBD-B8FB-B51A-5CE3-BB01FC27026A}"/>
              </a:ext>
            </a:extLst>
          </p:cNvPr>
          <p:cNvSpPr/>
          <p:nvPr/>
        </p:nvSpPr>
        <p:spPr>
          <a:xfrm flipH="1">
            <a:off x="539999" y="1493596"/>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2;p51">
            <a:extLst>
              <a:ext uri="{FF2B5EF4-FFF2-40B4-BE49-F238E27FC236}">
                <a16:creationId xmlns:a16="http://schemas.microsoft.com/office/drawing/2014/main" id="{667ACE37-9ED4-FC9C-CC43-1AB7533536B4}"/>
              </a:ext>
            </a:extLst>
          </p:cNvPr>
          <p:cNvSpPr/>
          <p:nvPr/>
        </p:nvSpPr>
        <p:spPr>
          <a:xfrm flipH="1">
            <a:off x="539999" y="2571750"/>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435ACAD-61A5-4C8B-77C0-D7CA584A9B76}"/>
              </a:ext>
            </a:extLst>
          </p:cNvPr>
          <p:cNvSpPr txBox="1"/>
          <p:nvPr/>
        </p:nvSpPr>
        <p:spPr>
          <a:xfrm>
            <a:off x="867404" y="2492344"/>
            <a:ext cx="7663649" cy="1200329"/>
          </a:xfrm>
          <a:prstGeom prst="rect">
            <a:avLst/>
          </a:prstGeom>
          <a:noFill/>
        </p:spPr>
        <p:txBody>
          <a:bodyPr wrap="square">
            <a:spAutoFit/>
          </a:bodyPr>
          <a:lstStyle/>
          <a:p>
            <a:pPr marL="114300">
              <a:buClr>
                <a:srgbClr val="5C71E8"/>
              </a:buClr>
            </a:pPr>
            <a:r>
              <a:rPr lang="en-US" sz="1800" b="1">
                <a:solidFill>
                  <a:schemeClr val="dk2"/>
                </a:solidFill>
                <a:latin typeface="Montserrat"/>
                <a:sym typeface="Montserrat"/>
              </a:rPr>
              <a:t>Implication: </a:t>
            </a:r>
            <a:r>
              <a:rPr lang="en-CA" sz="1800">
                <a:solidFill>
                  <a:schemeClr val="dk2"/>
                </a:solidFill>
                <a:latin typeface="Montserrat"/>
                <a:sym typeface="Montserrat"/>
              </a:rPr>
              <a:t>If the model identified Age as an important feature and an airline makes recommendation on this basis, it could lead to age discrimination, e.g. older passengers may value seat assignment the most, but the model may not capture that</a:t>
            </a:r>
            <a:endParaRPr lang="en-US" sz="1800">
              <a:solidFill>
                <a:schemeClr val="dk2"/>
              </a:solidFill>
              <a:latin typeface="Montserrat"/>
              <a:sym typeface="Montserrat"/>
            </a:endParaRPr>
          </a:p>
        </p:txBody>
      </p:sp>
      <p:sp>
        <p:nvSpPr>
          <p:cNvPr id="3" name="Google Shape;592;p51">
            <a:extLst>
              <a:ext uri="{FF2B5EF4-FFF2-40B4-BE49-F238E27FC236}">
                <a16:creationId xmlns:a16="http://schemas.microsoft.com/office/drawing/2014/main" id="{E552356B-EE76-6041-AF26-C5F919CC36FD}"/>
              </a:ext>
            </a:extLst>
          </p:cNvPr>
          <p:cNvSpPr/>
          <p:nvPr/>
        </p:nvSpPr>
        <p:spPr>
          <a:xfrm flipH="1">
            <a:off x="539999" y="3802196"/>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C28A417C-D516-D222-1673-C8E053014089}"/>
              </a:ext>
            </a:extLst>
          </p:cNvPr>
          <p:cNvSpPr txBox="1"/>
          <p:nvPr/>
        </p:nvSpPr>
        <p:spPr>
          <a:xfrm>
            <a:off x="867404" y="3802196"/>
            <a:ext cx="7663649" cy="646331"/>
          </a:xfrm>
          <a:prstGeom prst="rect">
            <a:avLst/>
          </a:prstGeom>
          <a:noFill/>
        </p:spPr>
        <p:txBody>
          <a:bodyPr wrap="square">
            <a:spAutoFit/>
          </a:bodyPr>
          <a:lstStyle/>
          <a:p>
            <a:pPr marL="114300">
              <a:buClr>
                <a:srgbClr val="5C71E8"/>
              </a:buClr>
            </a:pPr>
            <a:r>
              <a:rPr lang="en-US" altLang="ko-KR" sz="1800" b="1">
                <a:solidFill>
                  <a:schemeClr val="dk2"/>
                </a:solidFill>
                <a:latin typeface="Montserrat"/>
                <a:sym typeface="Montserrat"/>
              </a:rPr>
              <a:t>Solution</a:t>
            </a:r>
            <a:r>
              <a:rPr lang="en-US" sz="1800" b="1">
                <a:solidFill>
                  <a:schemeClr val="dk2"/>
                </a:solidFill>
                <a:latin typeface="Montserrat"/>
                <a:sym typeface="Montserrat"/>
              </a:rPr>
              <a:t>: </a:t>
            </a:r>
            <a:r>
              <a:rPr lang="en-CA" sz="1800">
                <a:solidFill>
                  <a:schemeClr val="dk2"/>
                </a:solidFill>
                <a:latin typeface="Montserrat"/>
                <a:sym typeface="Montserrat"/>
              </a:rPr>
              <a:t>Data augmentation or creation of synthetic data for underrepresented age groups</a:t>
            </a:r>
            <a:endParaRPr lang="en-US" sz="1800">
              <a:solidFill>
                <a:schemeClr val="dk2"/>
              </a:solidFill>
              <a:latin typeface="Montserrat"/>
              <a:sym typeface="Montserrat"/>
            </a:endParaRPr>
          </a:p>
        </p:txBody>
      </p:sp>
    </p:spTree>
    <p:extLst>
      <p:ext uri="{BB962C8B-B14F-4D97-AF65-F5344CB8AC3E}">
        <p14:creationId xmlns:p14="http://schemas.microsoft.com/office/powerpoint/2010/main" val="3751491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6"/>
          <p:cNvSpPr/>
          <p:nvPr/>
        </p:nvSpPr>
        <p:spPr>
          <a:xfrm>
            <a:off x="-752246" y="-1581944"/>
            <a:ext cx="11066900" cy="3570425"/>
          </a:xfrm>
          <a:custGeom>
            <a:avLst/>
            <a:gdLst/>
            <a:ahLst/>
            <a:cxnLst/>
            <a:rect l="l" t="t" r="r" b="b"/>
            <a:pathLst>
              <a:path w="442676" h="142817" extrusionOk="0">
                <a:moveTo>
                  <a:pt x="1896" y="65564"/>
                </a:moveTo>
                <a:cubicBezTo>
                  <a:pt x="-12201" y="89186"/>
                  <a:pt x="59935" y="134779"/>
                  <a:pt x="104004" y="141764"/>
                </a:cubicBezTo>
                <a:cubicBezTo>
                  <a:pt x="148073" y="148749"/>
                  <a:pt x="224654" y="111411"/>
                  <a:pt x="266310" y="107474"/>
                </a:cubicBezTo>
                <a:cubicBezTo>
                  <a:pt x="307966" y="103537"/>
                  <a:pt x="325492" y="125381"/>
                  <a:pt x="353940" y="118142"/>
                </a:cubicBezTo>
                <a:cubicBezTo>
                  <a:pt x="382388" y="110903"/>
                  <a:pt x="464557" y="83725"/>
                  <a:pt x="436998" y="64040"/>
                </a:cubicBezTo>
                <a:cubicBezTo>
                  <a:pt x="409439" y="44355"/>
                  <a:pt x="261103" y="-222"/>
                  <a:pt x="188586" y="32"/>
                </a:cubicBezTo>
                <a:cubicBezTo>
                  <a:pt x="116069" y="286"/>
                  <a:pt x="15993" y="41942"/>
                  <a:pt x="1896" y="65564"/>
                </a:cubicBezTo>
                <a:close/>
              </a:path>
            </a:pathLst>
          </a:custGeom>
          <a:noFill/>
          <a:ln w="19050" cap="flat" cmpd="sng">
            <a:solidFill>
              <a:schemeClr val="dk2"/>
            </a:solidFill>
            <a:prstDash val="lgDash"/>
            <a:round/>
            <a:headEnd type="none" w="med" len="med"/>
            <a:tailEnd type="none" w="med" len="med"/>
          </a:ln>
        </p:spPr>
      </p:sp>
      <p:sp>
        <p:nvSpPr>
          <p:cNvPr id="367" name="Google Shape;367;p36"/>
          <p:cNvSpPr txBox="1">
            <a:spLocks noGrp="1"/>
          </p:cNvSpPr>
          <p:nvPr>
            <p:ph type="title"/>
          </p:nvPr>
        </p:nvSpPr>
        <p:spPr>
          <a:xfrm>
            <a:off x="1788000" y="1635700"/>
            <a:ext cx="556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369" name="Google Shape;369;p36"/>
          <p:cNvSpPr/>
          <p:nvPr/>
        </p:nvSpPr>
        <p:spPr>
          <a:xfrm rot="3242653">
            <a:off x="322078" y="1252047"/>
            <a:ext cx="435838" cy="444394"/>
          </a:xfrm>
          <a:custGeom>
            <a:avLst/>
            <a:gdLst/>
            <a:ahLst/>
            <a:cxnLst/>
            <a:rect l="l" t="t" r="r" b="b"/>
            <a:pathLst>
              <a:path w="33672" h="34333" extrusionOk="0">
                <a:moveTo>
                  <a:pt x="9568" y="1"/>
                </a:moveTo>
                <a:cubicBezTo>
                  <a:pt x="9273" y="1"/>
                  <a:pt x="8976" y="28"/>
                  <a:pt x="8684" y="83"/>
                </a:cubicBezTo>
                <a:cubicBezTo>
                  <a:pt x="8298" y="179"/>
                  <a:pt x="8105" y="565"/>
                  <a:pt x="8298" y="855"/>
                </a:cubicBezTo>
                <a:lnTo>
                  <a:pt x="16498" y="13397"/>
                </a:lnTo>
                <a:cubicBezTo>
                  <a:pt x="12832" y="15230"/>
                  <a:pt x="9262" y="17256"/>
                  <a:pt x="5789" y="19475"/>
                </a:cubicBezTo>
                <a:lnTo>
                  <a:pt x="2412" y="16870"/>
                </a:lnTo>
                <a:cubicBezTo>
                  <a:pt x="2111" y="16568"/>
                  <a:pt x="1734" y="16418"/>
                  <a:pt x="1353" y="16418"/>
                </a:cubicBezTo>
                <a:cubicBezTo>
                  <a:pt x="1124" y="16418"/>
                  <a:pt x="893" y="16472"/>
                  <a:pt x="676" y="16580"/>
                </a:cubicBezTo>
                <a:cubicBezTo>
                  <a:pt x="193" y="16773"/>
                  <a:pt x="1" y="17352"/>
                  <a:pt x="290" y="17835"/>
                </a:cubicBezTo>
                <a:lnTo>
                  <a:pt x="2991" y="21694"/>
                </a:lnTo>
                <a:cubicBezTo>
                  <a:pt x="2412" y="22369"/>
                  <a:pt x="2123" y="22851"/>
                  <a:pt x="2316" y="23334"/>
                </a:cubicBezTo>
                <a:cubicBezTo>
                  <a:pt x="2509" y="23720"/>
                  <a:pt x="3088" y="23913"/>
                  <a:pt x="4053" y="23913"/>
                </a:cubicBezTo>
                <a:lnTo>
                  <a:pt x="5017" y="28447"/>
                </a:lnTo>
                <a:cubicBezTo>
                  <a:pt x="5088" y="28871"/>
                  <a:pt x="5469" y="29140"/>
                  <a:pt x="5857" y="29140"/>
                </a:cubicBezTo>
                <a:cubicBezTo>
                  <a:pt x="5999" y="29140"/>
                  <a:pt x="6142" y="29104"/>
                  <a:pt x="6272" y="29026"/>
                </a:cubicBezTo>
                <a:cubicBezTo>
                  <a:pt x="6850" y="28833"/>
                  <a:pt x="7236" y="28254"/>
                  <a:pt x="7333" y="27579"/>
                </a:cubicBezTo>
                <a:lnTo>
                  <a:pt x="7526" y="23334"/>
                </a:lnTo>
                <a:cubicBezTo>
                  <a:pt x="11481" y="22273"/>
                  <a:pt x="15340" y="21018"/>
                  <a:pt x="19200" y="19475"/>
                </a:cubicBezTo>
                <a:lnTo>
                  <a:pt x="23059" y="33946"/>
                </a:lnTo>
                <a:cubicBezTo>
                  <a:pt x="23123" y="34204"/>
                  <a:pt x="23316" y="34332"/>
                  <a:pt x="23523" y="34332"/>
                </a:cubicBezTo>
                <a:cubicBezTo>
                  <a:pt x="23627" y="34332"/>
                  <a:pt x="23734" y="34300"/>
                  <a:pt x="23831" y="34236"/>
                </a:cubicBezTo>
                <a:cubicBezTo>
                  <a:pt x="25085" y="33271"/>
                  <a:pt x="25760" y="31727"/>
                  <a:pt x="25664" y="30087"/>
                </a:cubicBezTo>
                <a:lnTo>
                  <a:pt x="25471" y="27482"/>
                </a:lnTo>
                <a:lnTo>
                  <a:pt x="26435" y="27289"/>
                </a:lnTo>
                <a:cubicBezTo>
                  <a:pt x="27111" y="27097"/>
                  <a:pt x="27593" y="26421"/>
                  <a:pt x="27497" y="25746"/>
                </a:cubicBezTo>
                <a:lnTo>
                  <a:pt x="27304" y="24878"/>
                </a:lnTo>
                <a:cubicBezTo>
                  <a:pt x="27130" y="24184"/>
                  <a:pt x="26567" y="23802"/>
                  <a:pt x="25964" y="23802"/>
                </a:cubicBezTo>
                <a:cubicBezTo>
                  <a:pt x="25897" y="23802"/>
                  <a:pt x="25828" y="23807"/>
                  <a:pt x="25760" y="23816"/>
                </a:cubicBezTo>
                <a:lnTo>
                  <a:pt x="25278" y="23913"/>
                </a:lnTo>
                <a:lnTo>
                  <a:pt x="25278" y="23237"/>
                </a:lnTo>
                <a:lnTo>
                  <a:pt x="25760" y="23141"/>
                </a:lnTo>
                <a:cubicBezTo>
                  <a:pt x="26435" y="22948"/>
                  <a:pt x="26918" y="22273"/>
                  <a:pt x="26821" y="21597"/>
                </a:cubicBezTo>
                <a:lnTo>
                  <a:pt x="26628" y="20729"/>
                </a:lnTo>
                <a:cubicBezTo>
                  <a:pt x="26452" y="20112"/>
                  <a:pt x="25872" y="19655"/>
                  <a:pt x="25258" y="19655"/>
                </a:cubicBezTo>
                <a:cubicBezTo>
                  <a:pt x="25201" y="19655"/>
                  <a:pt x="25143" y="19659"/>
                  <a:pt x="25085" y="19668"/>
                </a:cubicBezTo>
                <a:lnTo>
                  <a:pt x="24892" y="17159"/>
                </a:lnTo>
                <a:lnTo>
                  <a:pt x="26339" y="16580"/>
                </a:lnTo>
                <a:cubicBezTo>
                  <a:pt x="33671" y="13493"/>
                  <a:pt x="32899" y="9730"/>
                  <a:pt x="32899" y="9730"/>
                </a:cubicBezTo>
                <a:cubicBezTo>
                  <a:pt x="32899" y="9730"/>
                  <a:pt x="31932" y="8440"/>
                  <a:pt x="29319" y="8440"/>
                </a:cubicBezTo>
                <a:cubicBezTo>
                  <a:pt x="27890" y="8440"/>
                  <a:pt x="25969" y="8826"/>
                  <a:pt x="23445" y="10020"/>
                </a:cubicBezTo>
                <a:lnTo>
                  <a:pt x="21997" y="10695"/>
                </a:lnTo>
                <a:lnTo>
                  <a:pt x="20261" y="8862"/>
                </a:lnTo>
                <a:cubicBezTo>
                  <a:pt x="20840" y="8476"/>
                  <a:pt x="20936" y="7608"/>
                  <a:pt x="20550" y="7029"/>
                </a:cubicBezTo>
                <a:lnTo>
                  <a:pt x="19971" y="6354"/>
                </a:lnTo>
                <a:cubicBezTo>
                  <a:pt x="19736" y="6000"/>
                  <a:pt x="19321" y="5791"/>
                  <a:pt x="18901" y="5791"/>
                </a:cubicBezTo>
                <a:cubicBezTo>
                  <a:pt x="18633" y="5791"/>
                  <a:pt x="18364" y="5876"/>
                  <a:pt x="18138" y="6064"/>
                </a:cubicBezTo>
                <a:lnTo>
                  <a:pt x="17752" y="6354"/>
                </a:lnTo>
                <a:lnTo>
                  <a:pt x="17270" y="5871"/>
                </a:lnTo>
                <a:lnTo>
                  <a:pt x="17656" y="5582"/>
                </a:lnTo>
                <a:cubicBezTo>
                  <a:pt x="18235" y="5100"/>
                  <a:pt x="18331" y="4328"/>
                  <a:pt x="17945" y="3749"/>
                </a:cubicBezTo>
                <a:lnTo>
                  <a:pt x="17367" y="2977"/>
                </a:lnTo>
                <a:cubicBezTo>
                  <a:pt x="17135" y="2630"/>
                  <a:pt x="16730" y="2456"/>
                  <a:pt x="16318" y="2456"/>
                </a:cubicBezTo>
                <a:cubicBezTo>
                  <a:pt x="16043" y="2456"/>
                  <a:pt x="15765" y="2533"/>
                  <a:pt x="15533" y="2688"/>
                </a:cubicBezTo>
                <a:lnTo>
                  <a:pt x="14762" y="3266"/>
                </a:lnTo>
                <a:lnTo>
                  <a:pt x="12929" y="1433"/>
                </a:lnTo>
                <a:cubicBezTo>
                  <a:pt x="12069" y="495"/>
                  <a:pt x="10829" y="1"/>
                  <a:pt x="9568" y="1"/>
                </a:cubicBezTo>
                <a:close/>
              </a:path>
            </a:pathLst>
          </a:custGeom>
          <a:solidFill>
            <a:srgbClr val="42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2">
            <a:extLst>
              <a:ext uri="{FF2B5EF4-FFF2-40B4-BE49-F238E27FC236}">
                <a16:creationId xmlns:a16="http://schemas.microsoft.com/office/drawing/2014/main" id="{1F8D90E1-CFEA-9BF0-D486-F6F4EDA2AB4B}"/>
              </a:ext>
            </a:extLst>
          </p:cNvPr>
          <p:cNvSpPr txBox="1">
            <a:spLocks/>
          </p:cNvSpPr>
          <p:nvPr/>
        </p:nvSpPr>
        <p:spPr>
          <a:xfrm>
            <a:off x="2639250" y="2571750"/>
            <a:ext cx="3865500" cy="130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8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en-US" sz="2000" b="1"/>
              <a:t>Any questions?</a:t>
            </a:r>
            <a:endParaRPr lang="en-CA" sz="20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A3AD-03BB-2E5C-D28F-41F7CE1BDC97}"/>
              </a:ext>
            </a:extLst>
          </p:cNvPr>
          <p:cNvSpPr>
            <a:spLocks noGrp="1"/>
          </p:cNvSpPr>
          <p:nvPr>
            <p:ph type="title"/>
          </p:nvPr>
        </p:nvSpPr>
        <p:spPr/>
        <p:txBody>
          <a:bodyPr/>
          <a:lstStyle/>
          <a:p>
            <a:r>
              <a:rPr lang="en-US"/>
              <a:t>Appendix</a:t>
            </a:r>
            <a:endParaRPr lang="en-CA"/>
          </a:p>
        </p:txBody>
      </p:sp>
    </p:spTree>
    <p:extLst>
      <p:ext uri="{BB962C8B-B14F-4D97-AF65-F5344CB8AC3E}">
        <p14:creationId xmlns:p14="http://schemas.microsoft.com/office/powerpoint/2010/main" val="1115208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E5CD-5DC9-CBA4-C8BF-C780D68FE27E}"/>
              </a:ext>
            </a:extLst>
          </p:cNvPr>
          <p:cNvSpPr>
            <a:spLocks noGrp="1"/>
          </p:cNvSpPr>
          <p:nvPr>
            <p:ph type="title"/>
          </p:nvPr>
        </p:nvSpPr>
        <p:spPr/>
        <p:txBody>
          <a:bodyPr/>
          <a:lstStyle/>
          <a:p>
            <a:r>
              <a:rPr lang="en-US"/>
              <a:t>Project Links</a:t>
            </a:r>
            <a:endParaRPr lang="en-CA"/>
          </a:p>
        </p:txBody>
      </p:sp>
      <p:sp>
        <p:nvSpPr>
          <p:cNvPr id="3" name="Text Placeholder 2">
            <a:extLst>
              <a:ext uri="{FF2B5EF4-FFF2-40B4-BE49-F238E27FC236}">
                <a16:creationId xmlns:a16="http://schemas.microsoft.com/office/drawing/2014/main" id="{DCBF4714-09AE-F74E-75D8-2C4B766049B3}"/>
              </a:ext>
            </a:extLst>
          </p:cNvPr>
          <p:cNvSpPr>
            <a:spLocks noGrp="1"/>
          </p:cNvSpPr>
          <p:nvPr>
            <p:ph type="body" idx="1"/>
          </p:nvPr>
        </p:nvSpPr>
        <p:spPr>
          <a:xfrm>
            <a:off x="539999" y="1601604"/>
            <a:ext cx="8171293" cy="970146"/>
          </a:xfrm>
        </p:spPr>
        <p:txBody>
          <a:bodyPr/>
          <a:lstStyle/>
          <a:p>
            <a:r>
              <a:rPr lang="en-US"/>
              <a:t>Git Project - </a:t>
            </a:r>
            <a:r>
              <a:rPr lang="en-US">
                <a:hlinkClick r:id="rId2"/>
              </a:rPr>
              <a:t>https://github.com/orgs/McGill-MMA-EnterpriseAnalytics/projects/29</a:t>
            </a:r>
            <a:endParaRPr lang="en-US"/>
          </a:p>
          <a:p>
            <a:endParaRPr lang="en-US"/>
          </a:p>
          <a:p>
            <a:pPr marL="114300" indent="0">
              <a:buNone/>
            </a:pPr>
            <a:endParaRPr lang="en-US"/>
          </a:p>
          <a:p>
            <a:r>
              <a:rPr lang="en-CA"/>
              <a:t>Git Repository</a:t>
            </a:r>
            <a:r>
              <a:rPr lang="en-US"/>
              <a:t> -  </a:t>
            </a:r>
            <a:r>
              <a:rPr lang="en-US">
                <a:hlinkClick r:id="rId3"/>
              </a:rPr>
              <a:t>https://github.com/McGill-MMA-EnterpriseAnalytics/Flyer_Customer_Satisfaction </a:t>
            </a:r>
            <a:endParaRPr lang="en-CA"/>
          </a:p>
        </p:txBody>
      </p:sp>
    </p:spTree>
    <p:extLst>
      <p:ext uri="{BB962C8B-B14F-4D97-AF65-F5344CB8AC3E}">
        <p14:creationId xmlns:p14="http://schemas.microsoft.com/office/powerpoint/2010/main" val="219305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p:nvPr/>
        </p:nvSpPr>
        <p:spPr>
          <a:xfrm>
            <a:off x="742190" y="818573"/>
            <a:ext cx="2166841" cy="3506371"/>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19844" y="-225522"/>
            <a:ext cx="10042375" cy="5592925"/>
          </a:xfrm>
          <a:custGeom>
            <a:avLst/>
            <a:gdLst/>
            <a:ahLst/>
            <a:cxnLst/>
            <a:rect l="l" t="t" r="r" b="b"/>
            <a:pathLst>
              <a:path w="401695" h="223717" extrusionOk="0">
                <a:moveTo>
                  <a:pt x="37978" y="217721"/>
                </a:moveTo>
                <a:cubicBezTo>
                  <a:pt x="-21576" y="207014"/>
                  <a:pt x="3820" y="173034"/>
                  <a:pt x="15678" y="154539"/>
                </a:cubicBezTo>
                <a:cubicBezTo>
                  <a:pt x="27536" y="136045"/>
                  <a:pt x="94612" y="125514"/>
                  <a:pt x="109124" y="106754"/>
                </a:cubicBezTo>
                <a:cubicBezTo>
                  <a:pt x="123637" y="87994"/>
                  <a:pt x="79701" y="54102"/>
                  <a:pt x="102753" y="41979"/>
                </a:cubicBezTo>
                <a:cubicBezTo>
                  <a:pt x="125805" y="29856"/>
                  <a:pt x="207569" y="40032"/>
                  <a:pt x="247434" y="34015"/>
                </a:cubicBezTo>
                <a:cubicBezTo>
                  <a:pt x="287299" y="27998"/>
                  <a:pt x="319023" y="10034"/>
                  <a:pt x="341942" y="5875"/>
                </a:cubicBezTo>
                <a:cubicBezTo>
                  <a:pt x="364861" y="1716"/>
                  <a:pt x="374993" y="-6292"/>
                  <a:pt x="384948" y="9061"/>
                </a:cubicBezTo>
                <a:cubicBezTo>
                  <a:pt x="394903" y="24414"/>
                  <a:pt x="401496" y="66491"/>
                  <a:pt x="401673" y="97993"/>
                </a:cubicBezTo>
                <a:cubicBezTo>
                  <a:pt x="401850" y="129496"/>
                  <a:pt x="390789" y="177944"/>
                  <a:pt x="386010" y="198076"/>
                </a:cubicBezTo>
                <a:cubicBezTo>
                  <a:pt x="381232" y="218208"/>
                  <a:pt x="431007" y="215509"/>
                  <a:pt x="373002" y="218783"/>
                </a:cubicBezTo>
                <a:cubicBezTo>
                  <a:pt x="314997" y="222057"/>
                  <a:pt x="97532" y="228428"/>
                  <a:pt x="37978" y="217721"/>
                </a:cubicBezTo>
                <a:close/>
              </a:path>
            </a:pathLst>
          </a:custGeom>
          <a:noFill/>
          <a:ln w="28575" cap="flat" cmpd="sng">
            <a:solidFill>
              <a:schemeClr val="dk2"/>
            </a:solidFill>
            <a:prstDash val="lgDash"/>
            <a:round/>
            <a:headEnd type="none" w="med" len="med"/>
            <a:tailEnd type="none" w="med" len="med"/>
          </a:ln>
        </p:spPr>
      </p:sp>
      <p:sp>
        <p:nvSpPr>
          <p:cNvPr id="359" name="Google Shape;359;p35"/>
          <p:cNvSpPr txBox="1">
            <a:spLocks noGrp="1"/>
          </p:cNvSpPr>
          <p:nvPr>
            <p:ph type="title"/>
          </p:nvPr>
        </p:nvSpPr>
        <p:spPr>
          <a:xfrm>
            <a:off x="4048425" y="1635688"/>
            <a:ext cx="435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361" name="Google Shape;361;p35"/>
          <p:cNvSpPr/>
          <p:nvPr/>
        </p:nvSpPr>
        <p:spPr>
          <a:xfrm rot="594583">
            <a:off x="5995425" y="319734"/>
            <a:ext cx="517515" cy="527674"/>
          </a:xfrm>
          <a:custGeom>
            <a:avLst/>
            <a:gdLst/>
            <a:ahLst/>
            <a:cxnLst/>
            <a:rect l="l" t="t" r="r" b="b"/>
            <a:pathLst>
              <a:path w="33672" h="34333" extrusionOk="0">
                <a:moveTo>
                  <a:pt x="9568" y="1"/>
                </a:moveTo>
                <a:cubicBezTo>
                  <a:pt x="9273" y="1"/>
                  <a:pt x="8976" y="28"/>
                  <a:pt x="8684" y="83"/>
                </a:cubicBezTo>
                <a:cubicBezTo>
                  <a:pt x="8298" y="179"/>
                  <a:pt x="8105" y="565"/>
                  <a:pt x="8298" y="855"/>
                </a:cubicBezTo>
                <a:lnTo>
                  <a:pt x="16498" y="13397"/>
                </a:lnTo>
                <a:cubicBezTo>
                  <a:pt x="12832" y="15230"/>
                  <a:pt x="9262" y="17256"/>
                  <a:pt x="5789" y="19475"/>
                </a:cubicBezTo>
                <a:lnTo>
                  <a:pt x="2412" y="16870"/>
                </a:lnTo>
                <a:cubicBezTo>
                  <a:pt x="2111" y="16568"/>
                  <a:pt x="1734" y="16418"/>
                  <a:pt x="1353" y="16418"/>
                </a:cubicBezTo>
                <a:cubicBezTo>
                  <a:pt x="1124" y="16418"/>
                  <a:pt x="893" y="16472"/>
                  <a:pt x="676" y="16580"/>
                </a:cubicBezTo>
                <a:cubicBezTo>
                  <a:pt x="193" y="16773"/>
                  <a:pt x="1" y="17352"/>
                  <a:pt x="290" y="17835"/>
                </a:cubicBezTo>
                <a:lnTo>
                  <a:pt x="2991" y="21694"/>
                </a:lnTo>
                <a:cubicBezTo>
                  <a:pt x="2412" y="22369"/>
                  <a:pt x="2123" y="22851"/>
                  <a:pt x="2316" y="23334"/>
                </a:cubicBezTo>
                <a:cubicBezTo>
                  <a:pt x="2509" y="23720"/>
                  <a:pt x="3088" y="23913"/>
                  <a:pt x="4053" y="23913"/>
                </a:cubicBezTo>
                <a:lnTo>
                  <a:pt x="5017" y="28447"/>
                </a:lnTo>
                <a:cubicBezTo>
                  <a:pt x="5088" y="28871"/>
                  <a:pt x="5469" y="29140"/>
                  <a:pt x="5857" y="29140"/>
                </a:cubicBezTo>
                <a:cubicBezTo>
                  <a:pt x="5999" y="29140"/>
                  <a:pt x="6142" y="29104"/>
                  <a:pt x="6272" y="29026"/>
                </a:cubicBezTo>
                <a:cubicBezTo>
                  <a:pt x="6850" y="28833"/>
                  <a:pt x="7236" y="28254"/>
                  <a:pt x="7333" y="27579"/>
                </a:cubicBezTo>
                <a:lnTo>
                  <a:pt x="7526" y="23334"/>
                </a:lnTo>
                <a:cubicBezTo>
                  <a:pt x="11481" y="22273"/>
                  <a:pt x="15340" y="21018"/>
                  <a:pt x="19200" y="19475"/>
                </a:cubicBezTo>
                <a:lnTo>
                  <a:pt x="23059" y="33946"/>
                </a:lnTo>
                <a:cubicBezTo>
                  <a:pt x="23123" y="34204"/>
                  <a:pt x="23316" y="34332"/>
                  <a:pt x="23523" y="34332"/>
                </a:cubicBezTo>
                <a:cubicBezTo>
                  <a:pt x="23627" y="34332"/>
                  <a:pt x="23734" y="34300"/>
                  <a:pt x="23831" y="34236"/>
                </a:cubicBezTo>
                <a:cubicBezTo>
                  <a:pt x="25085" y="33271"/>
                  <a:pt x="25760" y="31727"/>
                  <a:pt x="25664" y="30087"/>
                </a:cubicBezTo>
                <a:lnTo>
                  <a:pt x="25471" y="27482"/>
                </a:lnTo>
                <a:lnTo>
                  <a:pt x="26435" y="27289"/>
                </a:lnTo>
                <a:cubicBezTo>
                  <a:pt x="27111" y="27097"/>
                  <a:pt x="27593" y="26421"/>
                  <a:pt x="27497" y="25746"/>
                </a:cubicBezTo>
                <a:lnTo>
                  <a:pt x="27304" y="24878"/>
                </a:lnTo>
                <a:cubicBezTo>
                  <a:pt x="27130" y="24184"/>
                  <a:pt x="26567" y="23802"/>
                  <a:pt x="25964" y="23802"/>
                </a:cubicBezTo>
                <a:cubicBezTo>
                  <a:pt x="25897" y="23802"/>
                  <a:pt x="25828" y="23807"/>
                  <a:pt x="25760" y="23816"/>
                </a:cubicBezTo>
                <a:lnTo>
                  <a:pt x="25278" y="23913"/>
                </a:lnTo>
                <a:lnTo>
                  <a:pt x="25278" y="23237"/>
                </a:lnTo>
                <a:lnTo>
                  <a:pt x="25760" y="23141"/>
                </a:lnTo>
                <a:cubicBezTo>
                  <a:pt x="26435" y="22948"/>
                  <a:pt x="26918" y="22273"/>
                  <a:pt x="26821" y="21597"/>
                </a:cubicBezTo>
                <a:lnTo>
                  <a:pt x="26628" y="20729"/>
                </a:lnTo>
                <a:cubicBezTo>
                  <a:pt x="26452" y="20112"/>
                  <a:pt x="25872" y="19655"/>
                  <a:pt x="25258" y="19655"/>
                </a:cubicBezTo>
                <a:cubicBezTo>
                  <a:pt x="25201" y="19655"/>
                  <a:pt x="25143" y="19659"/>
                  <a:pt x="25085" y="19668"/>
                </a:cubicBezTo>
                <a:lnTo>
                  <a:pt x="24892" y="17159"/>
                </a:lnTo>
                <a:lnTo>
                  <a:pt x="26339" y="16580"/>
                </a:lnTo>
                <a:cubicBezTo>
                  <a:pt x="33671" y="13493"/>
                  <a:pt x="32899" y="9730"/>
                  <a:pt x="32899" y="9730"/>
                </a:cubicBezTo>
                <a:cubicBezTo>
                  <a:pt x="32899" y="9730"/>
                  <a:pt x="31932" y="8440"/>
                  <a:pt x="29319" y="8440"/>
                </a:cubicBezTo>
                <a:cubicBezTo>
                  <a:pt x="27890" y="8440"/>
                  <a:pt x="25969" y="8826"/>
                  <a:pt x="23445" y="10020"/>
                </a:cubicBezTo>
                <a:lnTo>
                  <a:pt x="21997" y="10695"/>
                </a:lnTo>
                <a:lnTo>
                  <a:pt x="20261" y="8862"/>
                </a:lnTo>
                <a:cubicBezTo>
                  <a:pt x="20840" y="8476"/>
                  <a:pt x="20936" y="7608"/>
                  <a:pt x="20550" y="7029"/>
                </a:cubicBezTo>
                <a:lnTo>
                  <a:pt x="19971" y="6354"/>
                </a:lnTo>
                <a:cubicBezTo>
                  <a:pt x="19736" y="6000"/>
                  <a:pt x="19321" y="5791"/>
                  <a:pt x="18901" y="5791"/>
                </a:cubicBezTo>
                <a:cubicBezTo>
                  <a:pt x="18633" y="5791"/>
                  <a:pt x="18364" y="5876"/>
                  <a:pt x="18138" y="6064"/>
                </a:cubicBezTo>
                <a:lnTo>
                  <a:pt x="17752" y="6354"/>
                </a:lnTo>
                <a:lnTo>
                  <a:pt x="17270" y="5871"/>
                </a:lnTo>
                <a:lnTo>
                  <a:pt x="17656" y="5582"/>
                </a:lnTo>
                <a:cubicBezTo>
                  <a:pt x="18235" y="5100"/>
                  <a:pt x="18331" y="4328"/>
                  <a:pt x="17945" y="3749"/>
                </a:cubicBezTo>
                <a:lnTo>
                  <a:pt x="17367" y="2977"/>
                </a:lnTo>
                <a:cubicBezTo>
                  <a:pt x="17135" y="2630"/>
                  <a:pt x="16730" y="2456"/>
                  <a:pt x="16318" y="2456"/>
                </a:cubicBezTo>
                <a:cubicBezTo>
                  <a:pt x="16043" y="2456"/>
                  <a:pt x="15765" y="2533"/>
                  <a:pt x="15533" y="2688"/>
                </a:cubicBezTo>
                <a:lnTo>
                  <a:pt x="14762" y="3266"/>
                </a:lnTo>
                <a:lnTo>
                  <a:pt x="12929" y="1433"/>
                </a:lnTo>
                <a:cubicBezTo>
                  <a:pt x="12069" y="495"/>
                  <a:pt x="10829" y="1"/>
                  <a:pt x="9568" y="1"/>
                </a:cubicBezTo>
                <a:close/>
              </a:path>
            </a:pathLst>
          </a:custGeom>
          <a:solidFill>
            <a:srgbClr val="42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07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1"/>
          <p:cNvSpPr txBox="1">
            <a:spLocks noGrp="1"/>
          </p:cNvSpPr>
          <p:nvPr>
            <p:ph type="title"/>
          </p:nvPr>
        </p:nvSpPr>
        <p:spPr>
          <a:xfrm>
            <a:off x="540000" y="445025"/>
            <a:ext cx="50281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Review</a:t>
            </a:r>
            <a:endParaRPr/>
          </a:p>
        </p:txBody>
      </p:sp>
      <p:sp>
        <p:nvSpPr>
          <p:cNvPr id="582" name="Google Shape;582;p51"/>
          <p:cNvSpPr txBox="1"/>
          <p:nvPr/>
        </p:nvSpPr>
        <p:spPr>
          <a:xfrm>
            <a:off x="962468" y="1407154"/>
            <a:ext cx="6041836" cy="656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800" b="1">
                <a:solidFill>
                  <a:srgbClr val="424180"/>
                </a:solidFill>
                <a:latin typeface="Montserrat"/>
              </a:rPr>
              <a:t>What factors affect customer satisfaction the most in the context of airline passengers?</a:t>
            </a:r>
            <a:endParaRPr sz="1800" b="1">
              <a:solidFill>
                <a:srgbClr val="424180"/>
              </a:solidFill>
              <a:latin typeface="Montserrat"/>
              <a:sym typeface="Montserrat"/>
            </a:endParaRPr>
          </a:p>
        </p:txBody>
      </p:sp>
      <p:sp>
        <p:nvSpPr>
          <p:cNvPr id="585" name="Google Shape;585;p51"/>
          <p:cNvSpPr txBox="1"/>
          <p:nvPr/>
        </p:nvSpPr>
        <p:spPr>
          <a:xfrm>
            <a:off x="1053122" y="2318126"/>
            <a:ext cx="7907211" cy="656450"/>
          </a:xfrm>
          <a:prstGeom prst="rect">
            <a:avLst/>
          </a:prstGeom>
          <a:noFill/>
          <a:ln>
            <a:noFill/>
          </a:ln>
        </p:spPr>
        <p:txBody>
          <a:bodyPr spcFirstLastPara="1" wrap="square" lIns="91425" tIns="91425" rIns="91425" bIns="91425" anchor="t" anchorCtr="0">
            <a:noAutofit/>
          </a:bodyPr>
          <a:lstStyle/>
          <a:p>
            <a:r>
              <a:rPr lang="en-US" sz="1800" b="1">
                <a:solidFill>
                  <a:srgbClr val="424180"/>
                </a:solidFill>
                <a:latin typeface="Montserrat"/>
              </a:rPr>
              <a:t>103,904 </a:t>
            </a:r>
            <a:r>
              <a:rPr lang="en-CA" sz="1800" b="1">
                <a:solidFill>
                  <a:srgbClr val="424180"/>
                </a:solidFill>
                <a:latin typeface="Montserrat"/>
                <a:sym typeface="Montserrat"/>
              </a:rPr>
              <a:t>Observations </a:t>
            </a:r>
            <a:r>
              <a:rPr lang="en-CA" sz="1800">
                <a:solidFill>
                  <a:schemeClr val="dk2"/>
                </a:solidFill>
                <a:latin typeface="Montserrat"/>
              </a:rPr>
              <a:t>from an airline passenger satisfaction survey</a:t>
            </a:r>
          </a:p>
          <a:p>
            <a:r>
              <a:rPr lang="en-US" sz="1800" b="1">
                <a:solidFill>
                  <a:srgbClr val="424180"/>
                </a:solidFill>
                <a:latin typeface="Montserrat"/>
              </a:rPr>
              <a:t>23 Variables </a:t>
            </a:r>
            <a:r>
              <a:rPr lang="en-US" sz="1800">
                <a:solidFill>
                  <a:schemeClr val="dk2"/>
                </a:solidFill>
                <a:latin typeface="Montserrat"/>
              </a:rPr>
              <a:t>including Satisfaction, Flight distance, Type of Travel</a:t>
            </a:r>
          </a:p>
          <a:p>
            <a:endParaRPr lang="en-CA" sz="1800">
              <a:solidFill>
                <a:schemeClr val="dk2"/>
              </a:solidFill>
              <a:latin typeface="Montserrat"/>
              <a:sym typeface="Montserrat"/>
            </a:endParaRPr>
          </a:p>
          <a:p>
            <a:r>
              <a:rPr lang="en-US" sz="1800" b="1">
                <a:solidFill>
                  <a:srgbClr val="424180"/>
                </a:solidFill>
                <a:latin typeface="Montserrat"/>
              </a:rPr>
              <a:t> </a:t>
            </a:r>
            <a:endParaRPr lang="en-US" sz="1800" b="1">
              <a:solidFill>
                <a:srgbClr val="424180"/>
              </a:solidFill>
              <a:latin typeface="Montserrat"/>
              <a:sym typeface="Montserrat"/>
            </a:endParaRPr>
          </a:p>
        </p:txBody>
      </p:sp>
      <p:sp>
        <p:nvSpPr>
          <p:cNvPr id="588" name="Google Shape;588;p51"/>
          <p:cNvSpPr/>
          <p:nvPr/>
        </p:nvSpPr>
        <p:spPr>
          <a:xfrm flipH="1">
            <a:off x="418779" y="1521404"/>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1"/>
          <p:cNvSpPr/>
          <p:nvPr/>
        </p:nvSpPr>
        <p:spPr>
          <a:xfrm flipH="1">
            <a:off x="418779" y="2465359"/>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10;p63">
            <a:extLst>
              <a:ext uri="{FF2B5EF4-FFF2-40B4-BE49-F238E27FC236}">
                <a16:creationId xmlns:a16="http://schemas.microsoft.com/office/drawing/2014/main" id="{FFF80F4D-0FA4-3038-D218-DBD253CBB61C}"/>
              </a:ext>
            </a:extLst>
          </p:cNvPr>
          <p:cNvSpPr/>
          <p:nvPr/>
        </p:nvSpPr>
        <p:spPr>
          <a:xfrm rot="2525732">
            <a:off x="7809287" y="-2262695"/>
            <a:ext cx="3545709" cy="4926995"/>
          </a:xfrm>
          <a:custGeom>
            <a:avLst/>
            <a:gdLst/>
            <a:ahLst/>
            <a:cxnLst/>
            <a:rect l="l" t="t" r="r" b="b"/>
            <a:pathLst>
              <a:path w="108922" h="103769" extrusionOk="0">
                <a:moveTo>
                  <a:pt x="67632" y="1193"/>
                </a:moveTo>
                <a:cubicBezTo>
                  <a:pt x="55167" y="-4108"/>
                  <a:pt x="38404" y="10649"/>
                  <a:pt x="34106" y="17526"/>
                </a:cubicBezTo>
                <a:cubicBezTo>
                  <a:pt x="29808" y="24403"/>
                  <a:pt x="46858" y="36056"/>
                  <a:pt x="41843" y="42455"/>
                </a:cubicBezTo>
                <a:cubicBezTo>
                  <a:pt x="36829" y="48855"/>
                  <a:pt x="9320" y="46180"/>
                  <a:pt x="4019" y="55923"/>
                </a:cubicBezTo>
                <a:cubicBezTo>
                  <a:pt x="-1282" y="65666"/>
                  <a:pt x="-3049" y="94321"/>
                  <a:pt x="10037" y="100911"/>
                </a:cubicBezTo>
                <a:cubicBezTo>
                  <a:pt x="23123" y="107502"/>
                  <a:pt x="73364" y="101197"/>
                  <a:pt x="82533" y="95466"/>
                </a:cubicBezTo>
                <a:cubicBezTo>
                  <a:pt x="91702" y="89735"/>
                  <a:pt x="60659" y="74214"/>
                  <a:pt x="65053" y="66525"/>
                </a:cubicBezTo>
                <a:cubicBezTo>
                  <a:pt x="69447" y="58836"/>
                  <a:pt x="108465" y="60221"/>
                  <a:pt x="108895" y="49332"/>
                </a:cubicBezTo>
                <a:cubicBezTo>
                  <a:pt x="109325" y="38443"/>
                  <a:pt x="80097" y="6494"/>
                  <a:pt x="67632" y="1193"/>
                </a:cubicBezTo>
                <a:close/>
              </a:path>
            </a:pathLst>
          </a:custGeom>
          <a:noFill/>
          <a:ln w="28575" cap="flat" cmpd="sng">
            <a:solidFill>
              <a:schemeClr val="dk2"/>
            </a:solidFill>
            <a:prstDash val="dashDot"/>
            <a:round/>
            <a:headEnd type="none" w="med" len="med"/>
            <a:tailEnd type="none" w="med" len="med"/>
          </a:ln>
        </p:spPr>
      </p:sp>
      <p:pic>
        <p:nvPicPr>
          <p:cNvPr id="12" name="Picture 11">
            <a:extLst>
              <a:ext uri="{FF2B5EF4-FFF2-40B4-BE49-F238E27FC236}">
                <a16:creationId xmlns:a16="http://schemas.microsoft.com/office/drawing/2014/main" id="{4B2E60C2-9DB8-AE6C-F5E0-A7FC64343A79}"/>
              </a:ext>
            </a:extLst>
          </p:cNvPr>
          <p:cNvPicPr>
            <a:picLocks noChangeAspect="1"/>
          </p:cNvPicPr>
          <p:nvPr/>
        </p:nvPicPr>
        <p:blipFill>
          <a:blip r:embed="rId3">
            <a:duotone>
              <a:schemeClr val="accent5">
                <a:shade val="45000"/>
                <a:satMod val="135000"/>
              </a:schemeClr>
              <a:prstClr val="white"/>
            </a:duotone>
          </a:blip>
          <a:stretch>
            <a:fillRect/>
          </a:stretch>
        </p:blipFill>
        <p:spPr>
          <a:xfrm rot="4566703">
            <a:off x="7499117" y="1569618"/>
            <a:ext cx="542164" cy="542164"/>
          </a:xfrm>
          <a:prstGeom prst="rect">
            <a:avLst/>
          </a:prstGeom>
        </p:spPr>
      </p:pic>
      <p:sp>
        <p:nvSpPr>
          <p:cNvPr id="2" name="Google Shape;585;p51">
            <a:extLst>
              <a:ext uri="{FF2B5EF4-FFF2-40B4-BE49-F238E27FC236}">
                <a16:creationId xmlns:a16="http://schemas.microsoft.com/office/drawing/2014/main" id="{D98CCBD3-F846-6C4A-686D-395B82E7E1CD}"/>
              </a:ext>
            </a:extLst>
          </p:cNvPr>
          <p:cNvSpPr txBox="1"/>
          <p:nvPr/>
        </p:nvSpPr>
        <p:spPr>
          <a:xfrm>
            <a:off x="962468" y="3229098"/>
            <a:ext cx="4107619" cy="1306439"/>
          </a:xfrm>
          <a:prstGeom prst="rect">
            <a:avLst/>
          </a:prstGeom>
          <a:noFill/>
          <a:ln>
            <a:noFill/>
          </a:ln>
        </p:spPr>
        <p:txBody>
          <a:bodyPr spcFirstLastPara="1" wrap="square" lIns="91425" tIns="91425" rIns="91425" bIns="91425" anchor="t" anchorCtr="0">
            <a:noAutofit/>
          </a:bodyPr>
          <a:lstStyle/>
          <a:p>
            <a:r>
              <a:rPr lang="en-US" sz="1800" b="1" err="1">
                <a:solidFill>
                  <a:srgbClr val="424180"/>
                </a:solidFill>
                <a:latin typeface="Montserrat"/>
              </a:rPr>
              <a:t>XGBoost</a:t>
            </a:r>
            <a:r>
              <a:rPr lang="en-US" sz="1800" b="1">
                <a:solidFill>
                  <a:srgbClr val="424180"/>
                </a:solidFill>
                <a:latin typeface="Montserrat"/>
              </a:rPr>
              <a:t> Classification Model </a:t>
            </a:r>
            <a:r>
              <a:rPr lang="en-US" sz="1800">
                <a:solidFill>
                  <a:schemeClr val="dk2"/>
                </a:solidFill>
                <a:latin typeface="Montserrat"/>
              </a:rPr>
              <a:t>with an accuracy of 96% using the best parameters</a:t>
            </a:r>
            <a:endParaRPr lang="en-US" sz="1800">
              <a:solidFill>
                <a:schemeClr val="dk2"/>
              </a:solidFill>
              <a:latin typeface="Montserrat"/>
              <a:sym typeface="Montserrat"/>
            </a:endParaRPr>
          </a:p>
        </p:txBody>
      </p:sp>
      <p:sp>
        <p:nvSpPr>
          <p:cNvPr id="4" name="Google Shape;592;p51">
            <a:extLst>
              <a:ext uri="{FF2B5EF4-FFF2-40B4-BE49-F238E27FC236}">
                <a16:creationId xmlns:a16="http://schemas.microsoft.com/office/drawing/2014/main" id="{D684A76C-425C-1D70-4419-2A045BAD8F4F}"/>
              </a:ext>
            </a:extLst>
          </p:cNvPr>
          <p:cNvSpPr/>
          <p:nvPr/>
        </p:nvSpPr>
        <p:spPr>
          <a:xfrm flipH="1">
            <a:off x="418779" y="3321548"/>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8B52E83D-7911-861B-1EA6-5154BF194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334" y="3217254"/>
            <a:ext cx="2863674" cy="173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089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1AC-B80B-8D8A-B4F9-749F18C45DCB}"/>
              </a:ext>
            </a:extLst>
          </p:cNvPr>
          <p:cNvSpPr>
            <a:spLocks noGrp="1"/>
          </p:cNvSpPr>
          <p:nvPr>
            <p:ph type="title"/>
          </p:nvPr>
        </p:nvSpPr>
        <p:spPr/>
        <p:txBody>
          <a:bodyPr/>
          <a:lstStyle/>
          <a:p>
            <a:r>
              <a:rPr lang="en-US"/>
              <a:t>Docker Stuff?</a:t>
            </a:r>
          </a:p>
        </p:txBody>
      </p:sp>
      <p:sp>
        <p:nvSpPr>
          <p:cNvPr id="3" name="Rectangle 2">
            <a:extLst>
              <a:ext uri="{FF2B5EF4-FFF2-40B4-BE49-F238E27FC236}">
                <a16:creationId xmlns:a16="http://schemas.microsoft.com/office/drawing/2014/main" id="{B50848A1-C131-8A85-FCA0-FF4D40B74F2E}"/>
              </a:ext>
            </a:extLst>
          </p:cNvPr>
          <p:cNvSpPr/>
          <p:nvPr/>
        </p:nvSpPr>
        <p:spPr>
          <a:xfrm>
            <a:off x="669073" y="1457093"/>
            <a:ext cx="5843239" cy="2847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PLACEHOLDER FOR UCs</a:t>
            </a:r>
          </a:p>
        </p:txBody>
      </p:sp>
    </p:spTree>
    <p:extLst>
      <p:ext uri="{BB962C8B-B14F-4D97-AF65-F5344CB8AC3E}">
        <p14:creationId xmlns:p14="http://schemas.microsoft.com/office/powerpoint/2010/main" val="2683679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1AC-B80B-8D8A-B4F9-749F18C45DCB}"/>
              </a:ext>
            </a:extLst>
          </p:cNvPr>
          <p:cNvSpPr>
            <a:spLocks noGrp="1"/>
          </p:cNvSpPr>
          <p:nvPr>
            <p:ph type="title"/>
          </p:nvPr>
        </p:nvSpPr>
        <p:spPr/>
        <p:txBody>
          <a:bodyPr/>
          <a:lstStyle/>
          <a:p>
            <a:r>
              <a:rPr lang="en-US"/>
              <a:t>User Interface</a:t>
            </a:r>
          </a:p>
        </p:txBody>
      </p:sp>
      <p:pic>
        <p:nvPicPr>
          <p:cNvPr id="5" name="Picture 4">
            <a:extLst>
              <a:ext uri="{FF2B5EF4-FFF2-40B4-BE49-F238E27FC236}">
                <a16:creationId xmlns:a16="http://schemas.microsoft.com/office/drawing/2014/main" id="{CA459B1B-CC31-E9CF-479A-6D9FC38247E0}"/>
              </a:ext>
            </a:extLst>
          </p:cNvPr>
          <p:cNvPicPr>
            <a:picLocks noChangeAspect="1"/>
          </p:cNvPicPr>
          <p:nvPr/>
        </p:nvPicPr>
        <p:blipFill>
          <a:blip r:embed="rId2"/>
          <a:stretch>
            <a:fillRect/>
          </a:stretch>
        </p:blipFill>
        <p:spPr>
          <a:xfrm>
            <a:off x="262891" y="1127730"/>
            <a:ext cx="8618217" cy="4015770"/>
          </a:xfrm>
          <a:prstGeom prst="rect">
            <a:avLst/>
          </a:prstGeom>
        </p:spPr>
      </p:pic>
    </p:spTree>
    <p:extLst>
      <p:ext uri="{BB962C8B-B14F-4D97-AF65-F5344CB8AC3E}">
        <p14:creationId xmlns:p14="http://schemas.microsoft.com/office/powerpoint/2010/main" val="361504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1AC-B80B-8D8A-B4F9-749F18C45DCB}"/>
              </a:ext>
            </a:extLst>
          </p:cNvPr>
          <p:cNvSpPr>
            <a:spLocks noGrp="1"/>
          </p:cNvSpPr>
          <p:nvPr>
            <p:ph type="title"/>
          </p:nvPr>
        </p:nvSpPr>
        <p:spPr/>
        <p:txBody>
          <a:bodyPr/>
          <a:lstStyle/>
          <a:p>
            <a:r>
              <a:rPr lang="en-US"/>
              <a:t>User Interface</a:t>
            </a:r>
          </a:p>
        </p:txBody>
      </p:sp>
      <p:pic>
        <p:nvPicPr>
          <p:cNvPr id="4" name="Picture 3">
            <a:extLst>
              <a:ext uri="{FF2B5EF4-FFF2-40B4-BE49-F238E27FC236}">
                <a16:creationId xmlns:a16="http://schemas.microsoft.com/office/drawing/2014/main" id="{B1F31B92-5840-6010-6AD5-31FA42AB331A}"/>
              </a:ext>
            </a:extLst>
          </p:cNvPr>
          <p:cNvPicPr>
            <a:picLocks noChangeAspect="1"/>
          </p:cNvPicPr>
          <p:nvPr/>
        </p:nvPicPr>
        <p:blipFill>
          <a:blip r:embed="rId2"/>
          <a:stretch>
            <a:fillRect/>
          </a:stretch>
        </p:blipFill>
        <p:spPr>
          <a:xfrm>
            <a:off x="838064" y="1241813"/>
            <a:ext cx="2763587" cy="3800475"/>
          </a:xfrm>
          <a:prstGeom prst="rect">
            <a:avLst/>
          </a:prstGeom>
        </p:spPr>
      </p:pic>
      <p:pic>
        <p:nvPicPr>
          <p:cNvPr id="10" name="Picture 9">
            <a:extLst>
              <a:ext uri="{FF2B5EF4-FFF2-40B4-BE49-F238E27FC236}">
                <a16:creationId xmlns:a16="http://schemas.microsoft.com/office/drawing/2014/main" id="{B9BF9E7D-C350-1943-4C5F-20818FC97197}"/>
              </a:ext>
            </a:extLst>
          </p:cNvPr>
          <p:cNvPicPr>
            <a:picLocks noChangeAspect="1"/>
          </p:cNvPicPr>
          <p:nvPr/>
        </p:nvPicPr>
        <p:blipFill>
          <a:blip r:embed="rId3"/>
          <a:stretch>
            <a:fillRect/>
          </a:stretch>
        </p:blipFill>
        <p:spPr>
          <a:xfrm>
            <a:off x="3651656" y="1241813"/>
            <a:ext cx="3892143" cy="2410507"/>
          </a:xfrm>
          <a:prstGeom prst="rect">
            <a:avLst/>
          </a:prstGeom>
        </p:spPr>
      </p:pic>
      <p:pic>
        <p:nvPicPr>
          <p:cNvPr id="12" name="Picture 11">
            <a:extLst>
              <a:ext uri="{FF2B5EF4-FFF2-40B4-BE49-F238E27FC236}">
                <a16:creationId xmlns:a16="http://schemas.microsoft.com/office/drawing/2014/main" id="{DF05BDA3-D3E8-F3EB-4A98-7680982C9A41}"/>
              </a:ext>
            </a:extLst>
          </p:cNvPr>
          <p:cNvPicPr>
            <a:picLocks noChangeAspect="1"/>
          </p:cNvPicPr>
          <p:nvPr/>
        </p:nvPicPr>
        <p:blipFill>
          <a:blip r:embed="rId4"/>
          <a:stretch>
            <a:fillRect/>
          </a:stretch>
        </p:blipFill>
        <p:spPr>
          <a:xfrm>
            <a:off x="4656216" y="3445330"/>
            <a:ext cx="3394271" cy="1596958"/>
          </a:xfrm>
          <a:prstGeom prst="rect">
            <a:avLst/>
          </a:prstGeom>
        </p:spPr>
      </p:pic>
    </p:spTree>
    <p:extLst>
      <p:ext uri="{BB962C8B-B14F-4D97-AF65-F5344CB8AC3E}">
        <p14:creationId xmlns:p14="http://schemas.microsoft.com/office/powerpoint/2010/main" val="1314296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01AC-B80B-8D8A-B4F9-749F18C45DCB}"/>
              </a:ext>
            </a:extLst>
          </p:cNvPr>
          <p:cNvSpPr>
            <a:spLocks noGrp="1"/>
          </p:cNvSpPr>
          <p:nvPr>
            <p:ph type="title"/>
          </p:nvPr>
        </p:nvSpPr>
        <p:spPr/>
        <p:txBody>
          <a:bodyPr/>
          <a:lstStyle/>
          <a:p>
            <a:r>
              <a:rPr lang="en-US"/>
              <a:t>User Interface</a:t>
            </a:r>
          </a:p>
        </p:txBody>
      </p:sp>
      <p:pic>
        <p:nvPicPr>
          <p:cNvPr id="3" name="Picture 2">
            <a:extLst>
              <a:ext uri="{FF2B5EF4-FFF2-40B4-BE49-F238E27FC236}">
                <a16:creationId xmlns:a16="http://schemas.microsoft.com/office/drawing/2014/main" id="{F762724B-3DF5-0E5E-980C-88997DEC1508}"/>
              </a:ext>
            </a:extLst>
          </p:cNvPr>
          <p:cNvPicPr>
            <a:picLocks noChangeAspect="1"/>
          </p:cNvPicPr>
          <p:nvPr/>
        </p:nvPicPr>
        <p:blipFill>
          <a:blip r:embed="rId2"/>
          <a:stretch>
            <a:fillRect/>
          </a:stretch>
        </p:blipFill>
        <p:spPr>
          <a:xfrm>
            <a:off x="1003361" y="1125355"/>
            <a:ext cx="7137278" cy="4018145"/>
          </a:xfrm>
          <a:prstGeom prst="rect">
            <a:avLst/>
          </a:prstGeom>
        </p:spPr>
      </p:pic>
    </p:spTree>
    <p:extLst>
      <p:ext uri="{BB962C8B-B14F-4D97-AF65-F5344CB8AC3E}">
        <p14:creationId xmlns:p14="http://schemas.microsoft.com/office/powerpoint/2010/main" val="3087971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5F21-8B1E-6F8B-F3F8-14E96F586F88}"/>
              </a:ext>
            </a:extLst>
          </p:cNvPr>
          <p:cNvSpPr>
            <a:spLocks noGrp="1"/>
          </p:cNvSpPr>
          <p:nvPr>
            <p:ph type="title"/>
          </p:nvPr>
        </p:nvSpPr>
        <p:spPr/>
        <p:txBody>
          <a:bodyPr/>
          <a:lstStyle/>
          <a:p>
            <a:r>
              <a:rPr lang="en-US"/>
              <a:t>Target Leakage</a:t>
            </a:r>
          </a:p>
        </p:txBody>
      </p:sp>
      <p:sp>
        <p:nvSpPr>
          <p:cNvPr id="6" name="Content Placeholder 2">
            <a:extLst>
              <a:ext uri="{FF2B5EF4-FFF2-40B4-BE49-F238E27FC236}">
                <a16:creationId xmlns:a16="http://schemas.microsoft.com/office/drawing/2014/main" id="{084CDA7B-C31D-79F6-AC27-BA08842B2253}"/>
              </a:ext>
            </a:extLst>
          </p:cNvPr>
          <p:cNvSpPr txBox="1">
            <a:spLocks/>
          </p:cNvSpPr>
          <p:nvPr/>
        </p:nvSpPr>
        <p:spPr>
          <a:xfrm>
            <a:off x="722969" y="1301940"/>
            <a:ext cx="7608385" cy="6935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2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en-US" sz="1800">
                <a:solidFill>
                  <a:srgbClr val="252461"/>
                </a:solidFill>
              </a:rPr>
              <a:t>Occurs when predictors include data that is not available at the time of making the prediction (after the flight in our context)</a:t>
            </a:r>
          </a:p>
        </p:txBody>
      </p:sp>
      <p:sp>
        <p:nvSpPr>
          <p:cNvPr id="7" name="Google Shape;588;p51">
            <a:extLst>
              <a:ext uri="{FF2B5EF4-FFF2-40B4-BE49-F238E27FC236}">
                <a16:creationId xmlns:a16="http://schemas.microsoft.com/office/drawing/2014/main" id="{1177EA24-A96B-E2E6-004E-1B29E425C6DE}"/>
              </a:ext>
            </a:extLst>
          </p:cNvPr>
          <p:cNvSpPr/>
          <p:nvPr/>
        </p:nvSpPr>
        <p:spPr>
          <a:xfrm flipH="1">
            <a:off x="480527" y="1420492"/>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2;p51">
            <a:extLst>
              <a:ext uri="{FF2B5EF4-FFF2-40B4-BE49-F238E27FC236}">
                <a16:creationId xmlns:a16="http://schemas.microsoft.com/office/drawing/2014/main" id="{F340DB71-CACE-C833-5697-63412B9D1A93}"/>
              </a:ext>
            </a:extLst>
          </p:cNvPr>
          <p:cNvSpPr/>
          <p:nvPr/>
        </p:nvSpPr>
        <p:spPr>
          <a:xfrm flipH="1">
            <a:off x="480527" y="2245736"/>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6DAEE194-1D6A-5F2C-D8E2-FEB011C467BA}"/>
              </a:ext>
            </a:extLst>
          </p:cNvPr>
          <p:cNvSpPr txBox="1"/>
          <p:nvPr/>
        </p:nvSpPr>
        <p:spPr>
          <a:xfrm>
            <a:off x="722967" y="2114069"/>
            <a:ext cx="4899522" cy="923330"/>
          </a:xfrm>
          <a:prstGeom prst="rect">
            <a:avLst/>
          </a:prstGeom>
          <a:noFill/>
        </p:spPr>
        <p:txBody>
          <a:bodyPr wrap="square">
            <a:spAutoFit/>
          </a:bodyPr>
          <a:lstStyle/>
          <a:p>
            <a:pPr marL="114300" indent="0">
              <a:buNone/>
            </a:pPr>
            <a:r>
              <a:rPr lang="en-US" sz="1800">
                <a:solidFill>
                  <a:schemeClr val="dk2"/>
                </a:solidFill>
                <a:latin typeface="Montserrat"/>
              </a:rPr>
              <a:t>“Online boarding”, “Inflight </a:t>
            </a:r>
            <a:r>
              <a:rPr lang="en-US" sz="1800" err="1">
                <a:solidFill>
                  <a:schemeClr val="dk2"/>
                </a:solidFill>
                <a:latin typeface="Montserrat"/>
              </a:rPr>
              <a:t>Wifi</a:t>
            </a:r>
            <a:r>
              <a:rPr lang="en-US" sz="1800">
                <a:solidFill>
                  <a:schemeClr val="dk2"/>
                </a:solidFill>
                <a:latin typeface="Montserrat"/>
              </a:rPr>
              <a:t> Service”, “Baggage Handling”</a:t>
            </a:r>
          </a:p>
          <a:p>
            <a:pPr marL="114300" indent="0">
              <a:buNone/>
            </a:pPr>
            <a:r>
              <a:rPr lang="en-US" sz="1800">
                <a:solidFill>
                  <a:schemeClr val="dk2"/>
                </a:solidFill>
                <a:latin typeface="Montserrat"/>
                <a:sym typeface="Montserrat"/>
              </a:rPr>
              <a:t>might be leaky predictors</a:t>
            </a:r>
          </a:p>
        </p:txBody>
      </p:sp>
      <p:pic>
        <p:nvPicPr>
          <p:cNvPr id="14" name="Picture 13">
            <a:extLst>
              <a:ext uri="{FF2B5EF4-FFF2-40B4-BE49-F238E27FC236}">
                <a16:creationId xmlns:a16="http://schemas.microsoft.com/office/drawing/2014/main" id="{7A46F07D-0B46-37D4-4C07-64B7FEE4C718}"/>
              </a:ext>
            </a:extLst>
          </p:cNvPr>
          <p:cNvPicPr>
            <a:picLocks noChangeAspect="1"/>
          </p:cNvPicPr>
          <p:nvPr/>
        </p:nvPicPr>
        <p:blipFill>
          <a:blip r:embed="rId2"/>
          <a:stretch>
            <a:fillRect/>
          </a:stretch>
        </p:blipFill>
        <p:spPr>
          <a:xfrm>
            <a:off x="5614242" y="2337658"/>
            <a:ext cx="3254523" cy="1890558"/>
          </a:xfrm>
          <a:prstGeom prst="rect">
            <a:avLst/>
          </a:prstGeom>
        </p:spPr>
      </p:pic>
      <p:sp>
        <p:nvSpPr>
          <p:cNvPr id="24" name="Google Shape;504;p47">
            <a:extLst>
              <a:ext uri="{FF2B5EF4-FFF2-40B4-BE49-F238E27FC236}">
                <a16:creationId xmlns:a16="http://schemas.microsoft.com/office/drawing/2014/main" id="{913D34BE-AB95-342C-BE97-459516BF62BA}"/>
              </a:ext>
            </a:extLst>
          </p:cNvPr>
          <p:cNvSpPr/>
          <p:nvPr/>
        </p:nvSpPr>
        <p:spPr>
          <a:xfrm>
            <a:off x="1454102" y="3508283"/>
            <a:ext cx="1618555" cy="808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900" b="1">
              <a:solidFill>
                <a:schemeClr val="lt1"/>
              </a:solidFill>
              <a:latin typeface="Montserrat"/>
              <a:ea typeface="Montserrat"/>
              <a:cs typeface="Montserrat"/>
              <a:sym typeface="Montserrat"/>
            </a:endParaRPr>
          </a:p>
        </p:txBody>
      </p:sp>
      <p:sp>
        <p:nvSpPr>
          <p:cNvPr id="25" name="Google Shape;508;p47">
            <a:extLst>
              <a:ext uri="{FF2B5EF4-FFF2-40B4-BE49-F238E27FC236}">
                <a16:creationId xmlns:a16="http://schemas.microsoft.com/office/drawing/2014/main" id="{66BD511A-0556-C30F-3C3F-DCDE293FDADB}"/>
              </a:ext>
            </a:extLst>
          </p:cNvPr>
          <p:cNvSpPr txBox="1"/>
          <p:nvPr/>
        </p:nvSpPr>
        <p:spPr>
          <a:xfrm>
            <a:off x="1544764" y="3497318"/>
            <a:ext cx="1527893" cy="5031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2500" b="1">
                <a:solidFill>
                  <a:srgbClr val="424180"/>
                </a:solidFill>
                <a:latin typeface="Montserrat"/>
              </a:rPr>
              <a:t>95.3%</a:t>
            </a:r>
            <a:endParaRPr lang="en" sz="2500" b="1">
              <a:solidFill>
                <a:srgbClr val="424180"/>
              </a:solidFill>
              <a:latin typeface="Montserrat"/>
              <a:sym typeface="Montserrat"/>
            </a:endParaRPr>
          </a:p>
        </p:txBody>
      </p:sp>
      <p:sp>
        <p:nvSpPr>
          <p:cNvPr id="26" name="Google Shape;509;p47">
            <a:extLst>
              <a:ext uri="{FF2B5EF4-FFF2-40B4-BE49-F238E27FC236}">
                <a16:creationId xmlns:a16="http://schemas.microsoft.com/office/drawing/2014/main" id="{28B03D74-4BE2-7014-E317-DCDA5287D1E9}"/>
              </a:ext>
            </a:extLst>
          </p:cNvPr>
          <p:cNvSpPr txBox="1"/>
          <p:nvPr/>
        </p:nvSpPr>
        <p:spPr>
          <a:xfrm>
            <a:off x="1544776" y="3918393"/>
            <a:ext cx="1404487" cy="3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5C71E8"/>
                </a:solidFill>
                <a:latin typeface="Montserrat"/>
                <a:sym typeface="Montserrat"/>
              </a:rPr>
              <a:t>CV Accuracy</a:t>
            </a:r>
            <a:endParaRPr b="1">
              <a:solidFill>
                <a:srgbClr val="5C71E8"/>
              </a:solidFill>
              <a:latin typeface="Montserrat"/>
              <a:sym typeface="Montserrat"/>
            </a:endParaRPr>
          </a:p>
        </p:txBody>
      </p:sp>
      <p:sp>
        <p:nvSpPr>
          <p:cNvPr id="27" name="Google Shape;517;p47">
            <a:extLst>
              <a:ext uri="{FF2B5EF4-FFF2-40B4-BE49-F238E27FC236}">
                <a16:creationId xmlns:a16="http://schemas.microsoft.com/office/drawing/2014/main" id="{7FDC1CD6-6EDE-6222-2B3E-4F4799A5AE83}"/>
              </a:ext>
            </a:extLst>
          </p:cNvPr>
          <p:cNvSpPr/>
          <p:nvPr/>
        </p:nvSpPr>
        <p:spPr>
          <a:xfrm>
            <a:off x="926035" y="3578958"/>
            <a:ext cx="329400" cy="695457"/>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900" b="1">
              <a:solidFill>
                <a:schemeClr val="lt1"/>
              </a:solidFill>
              <a:latin typeface="Montserrat"/>
              <a:ea typeface="Montserrat"/>
              <a:cs typeface="Montserrat"/>
              <a:sym typeface="Montserrat"/>
            </a:endParaRPr>
          </a:p>
        </p:txBody>
      </p:sp>
      <p:sp>
        <p:nvSpPr>
          <p:cNvPr id="28" name="Google Shape;348;p34">
            <a:extLst>
              <a:ext uri="{FF2B5EF4-FFF2-40B4-BE49-F238E27FC236}">
                <a16:creationId xmlns:a16="http://schemas.microsoft.com/office/drawing/2014/main" id="{DDC38D58-8504-3451-2A77-F9D8111E6721}"/>
              </a:ext>
            </a:extLst>
          </p:cNvPr>
          <p:cNvSpPr txBox="1">
            <a:spLocks/>
          </p:cNvSpPr>
          <p:nvPr/>
        </p:nvSpPr>
        <p:spPr>
          <a:xfrm>
            <a:off x="926035" y="3110705"/>
            <a:ext cx="883022" cy="3991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000"/>
            </a:pPr>
            <a:r>
              <a:rPr lang="en-US" sz="1800" b="1">
                <a:solidFill>
                  <a:schemeClr val="accent3"/>
                </a:solidFill>
                <a:latin typeface="Montserrat"/>
                <a:sym typeface="Montserrat"/>
              </a:rPr>
              <a:t>With</a:t>
            </a:r>
          </a:p>
        </p:txBody>
      </p:sp>
      <p:sp>
        <p:nvSpPr>
          <p:cNvPr id="29" name="Google Shape;502;p47">
            <a:extLst>
              <a:ext uri="{FF2B5EF4-FFF2-40B4-BE49-F238E27FC236}">
                <a16:creationId xmlns:a16="http://schemas.microsoft.com/office/drawing/2014/main" id="{B974E80B-8B9E-7617-5FEB-AC44D023FCEC}"/>
              </a:ext>
            </a:extLst>
          </p:cNvPr>
          <p:cNvSpPr/>
          <p:nvPr/>
        </p:nvSpPr>
        <p:spPr>
          <a:xfrm>
            <a:off x="3807007" y="3491049"/>
            <a:ext cx="1622292" cy="819765"/>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900" b="1">
              <a:solidFill>
                <a:schemeClr val="lt1"/>
              </a:solidFill>
              <a:latin typeface="Montserrat"/>
              <a:ea typeface="Montserrat"/>
              <a:cs typeface="Montserrat"/>
              <a:sym typeface="Montserrat"/>
            </a:endParaRPr>
          </a:p>
        </p:txBody>
      </p:sp>
      <p:sp>
        <p:nvSpPr>
          <p:cNvPr id="30" name="Google Shape;510;p47">
            <a:extLst>
              <a:ext uri="{FF2B5EF4-FFF2-40B4-BE49-F238E27FC236}">
                <a16:creationId xmlns:a16="http://schemas.microsoft.com/office/drawing/2014/main" id="{B55E96BB-ADFE-CD20-D9E0-2FE61C667F9A}"/>
              </a:ext>
            </a:extLst>
          </p:cNvPr>
          <p:cNvSpPr txBox="1"/>
          <p:nvPr/>
        </p:nvSpPr>
        <p:spPr>
          <a:xfrm>
            <a:off x="3897670" y="3503586"/>
            <a:ext cx="1531629" cy="4906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2500" b="1">
                <a:solidFill>
                  <a:srgbClr val="424180"/>
                </a:solidFill>
                <a:latin typeface="Montserrat"/>
              </a:rPr>
              <a:t>92.8%</a:t>
            </a:r>
            <a:endParaRPr sz="2500" b="1">
              <a:solidFill>
                <a:srgbClr val="424180"/>
              </a:solidFill>
              <a:latin typeface="Montserrat"/>
              <a:sym typeface="Montserrat"/>
            </a:endParaRPr>
          </a:p>
        </p:txBody>
      </p:sp>
      <p:sp>
        <p:nvSpPr>
          <p:cNvPr id="31" name="Google Shape;511;p47">
            <a:extLst>
              <a:ext uri="{FF2B5EF4-FFF2-40B4-BE49-F238E27FC236}">
                <a16:creationId xmlns:a16="http://schemas.microsoft.com/office/drawing/2014/main" id="{4E21EF88-5989-7929-4245-37CCC5F629D8}"/>
              </a:ext>
            </a:extLst>
          </p:cNvPr>
          <p:cNvSpPr txBox="1"/>
          <p:nvPr/>
        </p:nvSpPr>
        <p:spPr>
          <a:xfrm>
            <a:off x="3897681" y="3900169"/>
            <a:ext cx="1383005" cy="3618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5C71E8"/>
                </a:solidFill>
                <a:latin typeface="Montserrat"/>
                <a:ea typeface="Montserrat"/>
                <a:cs typeface="Montserrat"/>
                <a:sym typeface="Montserrat"/>
              </a:rPr>
              <a:t>CV Accuracy</a:t>
            </a:r>
            <a:endParaRPr b="1">
              <a:solidFill>
                <a:srgbClr val="5C71E8"/>
              </a:solidFill>
              <a:latin typeface="Montserrat"/>
              <a:ea typeface="Montserrat"/>
              <a:cs typeface="Montserrat"/>
              <a:sym typeface="Montserrat"/>
            </a:endParaRPr>
          </a:p>
          <a:p>
            <a:pPr marL="0" lvl="0" indent="0" algn="l" rtl="0">
              <a:spcBef>
                <a:spcPts val="0"/>
              </a:spcBef>
              <a:spcAft>
                <a:spcPts val="0"/>
              </a:spcAft>
              <a:buNone/>
            </a:pPr>
            <a:endParaRPr b="1">
              <a:solidFill>
                <a:srgbClr val="5C71E8"/>
              </a:solidFill>
              <a:latin typeface="Montserrat"/>
              <a:ea typeface="Montserrat"/>
              <a:cs typeface="Montserrat"/>
              <a:sym typeface="Montserrat"/>
            </a:endParaRPr>
          </a:p>
        </p:txBody>
      </p:sp>
      <p:sp>
        <p:nvSpPr>
          <p:cNvPr id="32" name="Google Shape;518;p47">
            <a:extLst>
              <a:ext uri="{FF2B5EF4-FFF2-40B4-BE49-F238E27FC236}">
                <a16:creationId xmlns:a16="http://schemas.microsoft.com/office/drawing/2014/main" id="{C98DE3F0-0BA8-D8A0-63DD-5C528C3339C9}"/>
              </a:ext>
            </a:extLst>
          </p:cNvPr>
          <p:cNvSpPr/>
          <p:nvPr/>
        </p:nvSpPr>
        <p:spPr>
          <a:xfrm>
            <a:off x="3286892" y="3572690"/>
            <a:ext cx="329400" cy="689319"/>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900" b="1">
              <a:solidFill>
                <a:schemeClr val="lt1"/>
              </a:solidFill>
              <a:latin typeface="Montserrat"/>
              <a:ea typeface="Montserrat"/>
              <a:cs typeface="Montserrat"/>
              <a:sym typeface="Montserrat"/>
            </a:endParaRPr>
          </a:p>
        </p:txBody>
      </p:sp>
      <p:sp>
        <p:nvSpPr>
          <p:cNvPr id="33" name="Google Shape;348;p34">
            <a:extLst>
              <a:ext uri="{FF2B5EF4-FFF2-40B4-BE49-F238E27FC236}">
                <a16:creationId xmlns:a16="http://schemas.microsoft.com/office/drawing/2014/main" id="{49C8599B-AE0B-DD1B-A7C8-A2E7249097E9}"/>
              </a:ext>
            </a:extLst>
          </p:cNvPr>
          <p:cNvSpPr txBox="1">
            <a:spLocks/>
          </p:cNvSpPr>
          <p:nvPr/>
        </p:nvSpPr>
        <p:spPr>
          <a:xfrm>
            <a:off x="3294843" y="3104437"/>
            <a:ext cx="1202476" cy="35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000"/>
            </a:pPr>
            <a:r>
              <a:rPr lang="en-US" sz="1800" b="1">
                <a:solidFill>
                  <a:schemeClr val="accent3"/>
                </a:solidFill>
                <a:latin typeface="Montserrat"/>
              </a:rPr>
              <a:t>Without</a:t>
            </a:r>
            <a:endParaRPr lang="en-US" sz="1800" b="1">
              <a:solidFill>
                <a:schemeClr val="accent3"/>
              </a:solidFill>
              <a:latin typeface="Montserrat"/>
              <a:sym typeface="Montserrat"/>
            </a:endParaRPr>
          </a:p>
        </p:txBody>
      </p:sp>
      <p:sp>
        <p:nvSpPr>
          <p:cNvPr id="34" name="Google Shape;592;p51">
            <a:extLst>
              <a:ext uri="{FF2B5EF4-FFF2-40B4-BE49-F238E27FC236}">
                <a16:creationId xmlns:a16="http://schemas.microsoft.com/office/drawing/2014/main" id="{63BFDD59-7D15-B1B1-7D2F-1CC0FFF5B78D}"/>
              </a:ext>
            </a:extLst>
          </p:cNvPr>
          <p:cNvSpPr/>
          <p:nvPr/>
        </p:nvSpPr>
        <p:spPr>
          <a:xfrm flipH="1">
            <a:off x="480527" y="4460405"/>
            <a:ext cx="242442" cy="3567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TextBox 34">
            <a:extLst>
              <a:ext uri="{FF2B5EF4-FFF2-40B4-BE49-F238E27FC236}">
                <a16:creationId xmlns:a16="http://schemas.microsoft.com/office/drawing/2014/main" id="{6DC2C4A8-B07A-60C3-57B6-CAF89F089358}"/>
              </a:ext>
            </a:extLst>
          </p:cNvPr>
          <p:cNvSpPr txBox="1"/>
          <p:nvPr/>
        </p:nvSpPr>
        <p:spPr>
          <a:xfrm>
            <a:off x="740011" y="4460405"/>
            <a:ext cx="8198009" cy="369332"/>
          </a:xfrm>
          <a:prstGeom prst="rect">
            <a:avLst/>
          </a:prstGeom>
          <a:noFill/>
        </p:spPr>
        <p:txBody>
          <a:bodyPr wrap="square">
            <a:spAutoFit/>
          </a:bodyPr>
          <a:lstStyle/>
          <a:p>
            <a:pPr marL="114300" indent="0">
              <a:buNone/>
            </a:pPr>
            <a:r>
              <a:rPr lang="en-US" sz="1800" b="1">
                <a:solidFill>
                  <a:schemeClr val="dk2"/>
                </a:solidFill>
                <a:latin typeface="Montserrat"/>
                <a:sym typeface="Montserrat"/>
              </a:rPr>
              <a:t>These predictors are not greatly influencing model accuracy</a:t>
            </a:r>
            <a:endParaRPr lang="en-US" sz="1800">
              <a:solidFill>
                <a:schemeClr val="dk2"/>
              </a:solidFill>
              <a:latin typeface="Montserrat"/>
              <a:sym typeface="Montserrat"/>
            </a:endParaRPr>
          </a:p>
        </p:txBody>
      </p:sp>
    </p:spTree>
    <p:extLst>
      <p:ext uri="{BB962C8B-B14F-4D97-AF65-F5344CB8AC3E}">
        <p14:creationId xmlns:p14="http://schemas.microsoft.com/office/powerpoint/2010/main" val="73172600"/>
      </p:ext>
    </p:extLst>
  </p:cSld>
  <p:clrMapOvr>
    <a:masterClrMapping/>
  </p:clrMapOvr>
</p:sld>
</file>

<file path=ppt/theme/theme1.xml><?xml version="1.0" encoding="utf-8"?>
<a:theme xmlns:a="http://schemas.openxmlformats.org/drawingml/2006/main" name="Travel Booking App Pitch Deck by Slidesgo">
  <a:themeElements>
    <a:clrScheme name="Simple Light">
      <a:dk1>
        <a:srgbClr val="FFFFFF"/>
      </a:dk1>
      <a:lt1>
        <a:srgbClr val="FFFFFF"/>
      </a:lt1>
      <a:dk2>
        <a:srgbClr val="5C71E8"/>
      </a:dk2>
      <a:lt2>
        <a:srgbClr val="EFEFEF"/>
      </a:lt2>
      <a:accent1>
        <a:srgbClr val="5C71E8"/>
      </a:accent1>
      <a:accent2>
        <a:srgbClr val="B1BFF9"/>
      </a:accent2>
      <a:accent3>
        <a:srgbClr val="424180"/>
      </a:accent3>
      <a:accent4>
        <a:srgbClr val="B1BFF9"/>
      </a:accent4>
      <a:accent5>
        <a:srgbClr val="7B8CE0"/>
      </a:accent5>
      <a:accent6>
        <a:srgbClr val="424180"/>
      </a:accent6>
      <a:hlink>
        <a:srgbClr val="5C71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28</Slides>
  <Notes>16</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Travel Booking App Pitch Deck by Slidesgo</vt:lpstr>
      <vt:lpstr> Airline Passenger Satisfaction</vt:lpstr>
      <vt:lpstr>Our Team</vt:lpstr>
      <vt:lpstr>Introduction</vt:lpstr>
      <vt:lpstr>Review</vt:lpstr>
      <vt:lpstr>Docker Stuff?</vt:lpstr>
      <vt:lpstr>User Interface</vt:lpstr>
      <vt:lpstr>User Interface</vt:lpstr>
      <vt:lpstr>User Interface</vt:lpstr>
      <vt:lpstr>Target Leakage</vt:lpstr>
      <vt:lpstr>Fairness and Ethics of Model </vt:lpstr>
      <vt:lpstr>Train-Test Leakage</vt:lpstr>
      <vt:lpstr>Data Drift</vt:lpstr>
      <vt:lpstr>AutoML &amp; Optimization</vt:lpstr>
      <vt:lpstr>AutoML: H2O</vt:lpstr>
      <vt:lpstr>AutoML: TPOT</vt:lpstr>
      <vt:lpstr>Hyperparameter Optimization</vt:lpstr>
      <vt:lpstr>Hyperparameter Optimization</vt:lpstr>
      <vt:lpstr>Optimization Summary</vt:lpstr>
      <vt:lpstr>Explainability</vt:lpstr>
      <vt:lpstr>Model Explainability Using SHAP</vt:lpstr>
      <vt:lpstr>Model Explainability</vt:lpstr>
      <vt:lpstr>Comparison with LIME</vt:lpstr>
      <vt:lpstr>Overview of Fairness &amp; Ethics</vt:lpstr>
      <vt:lpstr>Overview of Fairness &amp; Ethics</vt:lpstr>
      <vt:lpstr>Fairness &amp; Ethics In Our Project</vt:lpstr>
      <vt:lpstr>Thank you!</vt:lpstr>
      <vt:lpstr>Appendix</vt:lpstr>
      <vt:lpstr>Project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Airline Passenger Satisfaction</dc:title>
  <cp:revision>1</cp:revision>
  <dcterms:modified xsi:type="dcterms:W3CDTF">2023-04-27T02:28:21Z</dcterms:modified>
</cp:coreProperties>
</file>